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NGƯỜI ƠI MAU TỚI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Mi Trầm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Người ơi mau tới tôn thờ Mình Máu Thánh. Thần lương nuôi dưỡng linh hồn giữa trần gian. Người ơi mau tới lãnh nhận Mình Máu Thánh. Sức sống nuôi hồn về tới quê thanh nhàn.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Hãy mau về đây chung tiếng ca mừng. Thế nhân tội lỗi Người luôn mãi thương. Dẫu đã về trời vẫn sống giữa đời. Ban Mình Máu Thánh nuôi hồn người khắp nơi.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thương trần gian ban Bánh Thiên Thần. Bánh ban sự sống niềm vui thế nhân. Bánh Thánh trợ lực Máu Thánh rửa sạch. Nuôi người mau tới lãnh nhận muôn thánh 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1461</TotalTime>
  <Words>127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NGƯỜI ƠI MAU TỚI Lm. Mi Trầm </vt:lpstr>
      <vt:lpstr>ĐK: Người ơi mau tới tôn thờ Mình Máu Thánh. Thần lương nuôi dưỡng linh hồn giữa trần gian. Người ơi mau tới lãnh nhận Mình Máu Thánh. Sức sống nuôi hồn về tới quê thanh nhàn. </vt:lpstr>
      <vt:lpstr>1. Hãy mau về đây chung tiếng ca mừng. Thế nhân tội lỗi Người luôn mãi thương. Dẫu đã về trời vẫn sống giữa đời. Ban Mình Máu Thánh nuôi hồn người khắp nơi. </vt:lpstr>
      <vt:lpstr>2. Chúa thương trần gian ban Bánh Thiên Thần. Bánh ban sự sống niềm vui thế nhân. Bánh Thánh trợ lực Máu Thánh rửa sạch. Nuôi người mau tới lãnh nhận muôn thánh ân.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492</cp:revision>
  <dcterms:created xsi:type="dcterms:W3CDTF">2021-12-01T03:00:51Z</dcterms:created>
  <dcterms:modified xsi:type="dcterms:W3CDTF">2021-12-10T12:56:32Z</dcterms:modified>
</cp:coreProperties>
</file>