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NGẠT NGÀO KHÓI HƯƠNG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Mai Thiện hòa âm: Viết Chung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Ngạt ngào ơ khói hương, dạt dào ơ mến thương. Dâng lên Cha bánh thơm với rượu nồng, là bao lao công, bao hy vọng dãi dầu mưa nắng trên nương trên đồng. Lòng thành ơ tiến dâng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 con ơ thủy chung. Tri ân Cha phúc ân tuôn đầy tràn. Là trong Giêsu Cha vui nhận, một tình son sắt thiết tha yêu trọn niềm.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Dâng lên cảm tạ biết ơn. Dâng lên niềm tin sắt son. Tháng năm trung trinh một niềm ý Cha con luôn kiếm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Dâng lên phiền muộn sướng vui, hôm nay, ngày qua, tương lai. Ước mong con nên lời tán dương ân tình hải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</TotalTime>
  <Words>145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NGẠT NGÀO KHÓI HƯƠNG Lm. Mai Thiện hòa âm: Viết Chung</vt:lpstr>
      <vt:lpstr>ĐK. Ngạt ngào ơ khói hương, dạt dào ơ mến thương. Dâng lên Cha bánh thơm với rượu nồng, là bao lao công, bao hy vọng dãi dầu mưa nắng trên nương trên đồng. Lòng thành ơ tiến dâng, </vt:lpstr>
      <vt:lpstr>**tình con ơ thủy chung. Tri ân Cha phúc ân tuôn đầy tràn. Là trong Giêsu Cha vui nhận, một tình son sắt thiết tha yêu trọn niềm.</vt:lpstr>
      <vt:lpstr>1/ Dâng lên cảm tạ biết ơn. Dâng lên niềm tin sắt son. Tháng năm trung trinh một niềm ý Cha con luôn kiếm tìm.</vt:lpstr>
      <vt:lpstr>2/ Dâng lên phiền muộn sướng vui, hôm nay, ngày qua, tương lai. Ước mong con nên lời tán dương ân tình hải hà.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566</cp:revision>
  <dcterms:created xsi:type="dcterms:W3CDTF">2021-12-01T03:00:51Z</dcterms:created>
  <dcterms:modified xsi:type="dcterms:W3CDTF">2021-12-11T02:57:23Z</dcterms:modified>
</cp:coreProperties>
</file>