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NGẠT NGÀO KHÓI HƯƠNG</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Viết Chung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Ngạt ngào (ơ) khói hương, dạt dào (ơ) mến thương. Dâng lên Cha bánh thơm với rượu nồng, là bao lao công, bao hy vọng, dãi dầu mưa nắng trên nương trên đồng</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5400" b="1" smtClean="0">
                <a:solidFill>
                  <a:schemeClr val="bg1"/>
                </a:solidFill>
                <a:latin typeface="Times New Roman" pitchFamily="18" charset="0"/>
                <a:cs typeface="Times New Roman" pitchFamily="18" charset="0"/>
              </a:rPr>
              <a:t>**</a:t>
            </a:r>
            <a:r>
              <a:rPr lang="vi-VN" sz="5400" b="1">
                <a:solidFill>
                  <a:schemeClr val="bg1"/>
                </a:solidFill>
                <a:latin typeface="Times New Roman" pitchFamily="18" charset="0"/>
                <a:cs typeface="Times New Roman" pitchFamily="18" charset="0"/>
              </a:rPr>
              <a:t>Lòng thành (ơ) tiến dâng, tình con (ơ) thủy chung. Tri ân Cha phúc ân tuôn đầy tràn. Là trong Giê-su, Cha vui nhận, một tình son sắt thiết tha yêu trọn niềm.</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000" b="1">
                <a:solidFill>
                  <a:schemeClr val="bg1"/>
                </a:solidFill>
                <a:latin typeface="Times New Roman" pitchFamily="18" charset="0"/>
                <a:cs typeface="Times New Roman" pitchFamily="18" charset="0"/>
              </a:rPr>
              <a:t>1. Dâng lên cảm tạ biết ơn, dâng lên tình yêu sắt son. Tháng năm trung trinh một niềm, ý Cha con luôn kiếm tìm.</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6600" b="1">
                <a:solidFill>
                  <a:schemeClr val="bg1"/>
                </a:solidFill>
                <a:latin typeface="Times New Roman" pitchFamily="18" charset="0"/>
                <a:cs typeface="Times New Roman" pitchFamily="18" charset="0"/>
              </a:rPr>
              <a:t>2. Dâng lên phiền muộn sướng vui, hôm nay ngày qua tương lai. Ước mong con nên lời ca, tán dương ân tình hải hà.</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2519</TotalTime>
  <Words>156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NGẠT NGÀO KHÓI HƯƠNG Viết Chung</vt:lpstr>
      <vt:lpstr>ĐK. Ngạt ngào (ơ) khói hương, dạt dào (ơ) mến thương. Dâng lên Cha bánh thơm với rượu nồng, là bao lao công, bao hy vọng, dãi dầu mưa nắng trên nương trên đồng. </vt:lpstr>
      <vt:lpstr>**Lòng thành (ơ) tiến dâng, tình con (ơ) thủy chung. Tri ân Cha phúc ân tuôn đầy tràn. Là trong Giê-su, Cha vui nhận, một tình son sắt thiết tha yêu trọn niềm.</vt:lpstr>
      <vt:lpstr>1. Dâng lên cảm tạ biết ơn, dâng lên tình yêu sắt son. Tháng năm trung trinh một niềm, ý Cha con luôn kiếm tìm.</vt:lpstr>
      <vt:lpstr>2. Dâng lên phiền muộn sướng vui, hôm nay ngày qua tương lai. Ước mong con nên lời ca, tán dương ân tình hải hà.</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927</cp:revision>
  <dcterms:created xsi:type="dcterms:W3CDTF">2021-12-01T03:00:51Z</dcterms:created>
  <dcterms:modified xsi:type="dcterms:W3CDTF">2021-12-15T12:41:56Z</dcterms:modified>
</cp:coreProperties>
</file>