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NGỢI CA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Nguyễn Duy</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Từ bình minh con dâng hết tâm tình tụng ca Chúa Thiên đình một bài thơ kính tin. Trọn tình yêu khi đêm về sao sáng con say lời chúc tụng ngợi ca Danh Chúa thôi.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Trọn một đời là tiếng hát dâng lên, là điệu đàn hòa tấu khúc tri ân. Vào cuộc trần để ca khen Danh Chúa, ngày lại ngày Ngài mến thương đời </a:t>
            </a:r>
            <a:r>
              <a:rPr lang="vi-VN" sz="5400" b="1">
                <a:solidFill>
                  <a:schemeClr val="bg1"/>
                </a:solidFill>
                <a:latin typeface="Times New Roman" pitchFamily="18" charset="0"/>
                <a:cs typeface="Times New Roman" pitchFamily="18" charset="0"/>
              </a:rPr>
              <a:t>con</a:t>
            </a:r>
            <a:r>
              <a:rPr lang="vi-VN"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Vì tình Ngài tình bát ngát không gian, tình diệu huyền gọi nắng đón mưa sang. Ngày lại ngày thời gian trôi phiêu lãng, một phận người Ngài đỡ nâng ủi an.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Gọi ngày hè cùng những tiếng mưa rơi, để ngợi mừng tình Chúa đoái thương ta. Và gọi mời của xuân hoa phơi phới cùng hợp lời lên tiếng ca tụng thôi.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4. Đàn nhịp nhàng cùng với bước thu sang, và giòng đời trời giá buốt đêm đông. Mùa lại mùa cùng nhau ca khen Chúa, Ngài tạo dựng non nước luôn đẹp tươi.</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1173</TotalTime>
  <Words>196</Words>
  <Application>Microsoft Office PowerPoint</Application>
  <PresentationFormat>On-screen Show (16:9)</PresentationFormat>
  <Paragraphs>9</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NGỢI CA Lm. Nguyễn Duy</vt:lpstr>
      <vt:lpstr>ĐK. Từ bình minh con dâng hết tâm tình tụng ca Chúa Thiên đình một bài thơ kính tin. Trọn tình yêu khi đêm về sao sáng con say lời chúc tụng ngợi ca Danh Chúa thôi.</vt:lpstr>
      <vt:lpstr>1. Trọn một đời là tiếng hát dâng lên, là điệu đàn hòa tấu khúc tri ân. Vào cuộc trần để ca khen Danh Chúa, ngày lại ngày Ngài mến thương đời con.</vt:lpstr>
      <vt:lpstr>2. Vì tình Ngài tình bát ngát không gian, tình diệu huyền gọi nắng đón mưa sang. Ngày lại ngày thời gian trôi phiêu lãng, một phận người Ngài đỡ nâng ủi an.</vt:lpstr>
      <vt:lpstr>3. Gọi ngày hè cùng những tiếng mưa rơi, để ngợi mừng tình Chúa đoái thương ta. Và gọi mời của xuân hoa phơi phới cùng hợp lời lên tiếng ca tụng thôi.</vt:lpstr>
      <vt:lpstr>4. Đàn nhịp nhàng cùng với bước thu sang, và giòng đời trời giá buốt đêm đông. Mùa lại mùa cùng nhau ca khen Chúa, Ngài tạo dựng non nước luôn đẹp tươi.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342</cp:revision>
  <dcterms:created xsi:type="dcterms:W3CDTF">2021-12-01T03:00:51Z</dcterms:created>
  <dcterms:modified xsi:type="dcterms:W3CDTF">2021-12-09T23:30:04Z</dcterms:modified>
</cp:coreProperties>
</file>