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NGỢI CA THƯỢNG ĐẾ</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Vinam</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Chúa là bình an, Chúa là niềm vui tình Chúa chiếu sáng rực khung trời dịu êm vượt trên sông núi. Hãy dùng đời con gieo nguồn bình an đem yêu thương đến chốn thù oán đem tha thứ vào bất hòa.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Lạy Chúa! Con ghi sâu trong đáy hồn con bao nhiêu ơn thiêng Chúa hằng ban một tình yêu mãi tràn lan. Lạy Chúa! Cho con biết yêu mến mọi người luôn thứ tha bằng những nụ cười là bình an đến cho cuộc </a:t>
            </a:r>
            <a:r>
              <a:rPr lang="vi-VN" sz="4800" b="1">
                <a:solidFill>
                  <a:schemeClr val="bg1"/>
                </a:solidFill>
                <a:latin typeface="Times New Roman" pitchFamily="18" charset="0"/>
                <a:cs typeface="Times New Roman" pitchFamily="18" charset="0"/>
              </a:rPr>
              <a:t>đời</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là giòng sông nắng đẹp trời đông như gió thoáng mát chiều oi nồng vầng trăng tràn dâng sức sống. Hãy dùng đời con xây dựng niềm tin con đem tươi sáng xóa màn đêm đem chân lý vào lỗi lầm.</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Chúa là mùa xuân có ngàn hồng ân như nắng ấm chiếu dọi xa gần ngàn hoa ngạt ngào hương phấn. Đất trời hòa ca hát về tình Cha miên man như lớp sóng phù sa dâng cao khúc nhạc an </a:t>
            </a:r>
            <a:r>
              <a:rPr lang="vi-VN" sz="4800" b="1">
                <a:solidFill>
                  <a:schemeClr val="bg1"/>
                </a:solidFill>
                <a:latin typeface="Times New Roman" pitchFamily="18" charset="0"/>
                <a:cs typeface="Times New Roman" pitchFamily="18" charset="0"/>
              </a:rPr>
              <a:t>hòa</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1406</TotalTime>
  <Words>197</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NGỢI CA THƯỢNG ĐẾ Vinam</vt:lpstr>
      <vt:lpstr>1/ Chúa là bình an, Chúa là niềm vui tình Chúa chiếu sáng rực khung trời dịu êm vượt trên sông núi. Hãy dùng đời con gieo nguồn bình an đem yêu thương đến chốn thù oán đem tha thứ vào bất hòa.</vt:lpstr>
      <vt:lpstr>ĐK: Lạy Chúa! Con ghi sâu trong đáy hồn con bao nhiêu ơn thiêng Chúa hằng ban một tình yêu mãi tràn lan. Lạy Chúa! Cho con biết yêu mến mọi người luôn thứ tha bằng những nụ cười là bình an đến cho cuộc đời.</vt:lpstr>
      <vt:lpstr>2/ Chúa là giòng sông nắng đẹp trời đông như gió thoáng mát chiều oi nồng vầng trăng tràn dâng sức sống. Hãy dùng đời con xây dựng niềm tin con đem tươi sáng xóa màn đêm đem chân lý vào lỗi lầm.</vt:lpstr>
      <vt:lpstr>3/ Chúa là mùa xuân có ngàn hồng ân như nắng ấm chiếu dọi xa gần ngàn hoa ngạt ngào hương phấn. Đất trời hòa ca hát về tình Cha miên man như lớp sóng phù sa dâng cao khúc nhạc an hòa.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455</cp:revision>
  <dcterms:created xsi:type="dcterms:W3CDTF">2021-12-01T03:00:51Z</dcterms:created>
  <dcterms:modified xsi:type="dcterms:W3CDTF">2021-12-10T08:43:02Z</dcterms:modified>
</cp:coreProperties>
</file>