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70" r:id="rId5"/>
    <p:sldId id="259" r:id="rId6"/>
    <p:sldId id="271" r:id="rId7"/>
    <p:sldId id="263" r:id="rId8"/>
    <p:sldId id="264" r:id="rId9"/>
    <p:sldId id="267" r:id="rId10"/>
    <p:sldId id="260" r:id="rId11"/>
    <p:sldId id="265" r:id="rId12"/>
    <p:sldId id="268" r:id="rId13"/>
    <p:sldId id="26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NGỢI CA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 giả: Xuân Tưởng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Hát lên đi người người, ngợi khen Đức Gia-vê quyền uy. Hát lên đi người người, ngợi khen Chúa bao dung từ bi.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Hát lên đi triều thần, với cơ binh ngàn vạn, danh Chúa vinh quang, danh Chúa cao siêu, tràn khắp không gian.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Hát lên đi mặt trời, với trăng sao rạng ngời, danh Chúa vinh quang, danh Chúa cao siêu, tràn khắp không gian.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8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Hát lên đi địa cầu, núi cao hay đồng bằng, danh Chúa vinh quang, danh Chúa cao siêu, tràn khắp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8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119</Words>
  <Application>Microsoft Office PowerPoint</Application>
  <PresentationFormat>On-screen Show (16:9)</PresentationFormat>
  <Paragraphs>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NGỢI CA Tác giả: Xuân Tưởng</vt:lpstr>
      <vt:lpstr>ĐK. Hát lên đi người người, ngợi khen Đức Gia-vê quyền uy. Hát lên đi người người, ngợi khen Chúa bao dung từ bi.</vt:lpstr>
      <vt:lpstr>1. Hát lên đi triều thần, với cơ binh ngàn vạn, danh Chúa vinh quang, danh Chúa cao siêu, tràn khắp không gian.</vt:lpstr>
      <vt:lpstr>2. Hát lên đi mặt trời, với trăng sao rạng ngời, danh Chúa vinh quang, danh Chúa cao siêu, tràn khắp không gian.</vt:lpstr>
      <vt:lpstr>3. Hát lên đi địa cầu, núi cao hay đồng bằng, danh Chúa vinh quang, danh Chúa cao siêu, tràn khắp không gian.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211</cp:revision>
  <dcterms:created xsi:type="dcterms:W3CDTF">2021-12-01T03:00:51Z</dcterms:created>
  <dcterms:modified xsi:type="dcterms:W3CDTF">2021-12-05T02:08:22Z</dcterms:modified>
</cp:coreProperties>
</file>