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4000" b="1">
                <a:solidFill>
                  <a:schemeClr val="bg1"/>
                </a:solidFill>
                <a:latin typeface="Times New Roman" pitchFamily="18" charset="0"/>
                <a:cs typeface="Times New Roman" pitchFamily="18" charset="0"/>
              </a:rPr>
              <a:t>NGỢI KHEN CHÚA</a:t>
            </a:r>
            <a:br>
              <a:rPr lang="en-US" sz="4000" b="1">
                <a:solidFill>
                  <a:schemeClr val="bg1"/>
                </a:solidFill>
                <a:latin typeface="Times New Roman" pitchFamily="18" charset="0"/>
                <a:cs typeface="Times New Roman" pitchFamily="18" charset="0"/>
              </a:rPr>
            </a:br>
            <a:r>
              <a:rPr lang="en-US" sz="4000" b="1">
                <a:solidFill>
                  <a:schemeClr val="bg1"/>
                </a:solidFill>
                <a:latin typeface="Times New Roman" pitchFamily="18" charset="0"/>
                <a:cs typeface="Times New Roman" pitchFamily="18" charset="0"/>
              </a:rPr>
              <a:t>Hoàng Luật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Như bao nụ hoa kết lên một triều thiên muôn lòng chúng con kết thành một bài ca. Một bài ca tôn vinh Chúa Trời. Một bài ca tri ân cảm tạ vì tình Chúa bao la, tràn ngập khắp dương gian.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Ngợi khen Thiên Chúa, tán dương Danh Ngài. Xin dâng lời chúc tụng, chúc tụng Chúa tể càn khôn. Ngợi khen Thiên Chúa, Chúa tể muôn loài. Xin suy phục tôn kính. Xin tôn thờ yêu mến.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Bao nhiêu kỳ công núi sông và biển đông, tay người tác nên quá kỳ diệu thay. Hợp lời ca tôn Chúa trời, Ngài toàn năng uy linh vĩ đại. Ngài là Chúa cao sang. Ngài là Chúa vinh quang.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1338</TotalTime>
  <Words>149</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NGỢI KHEN CHÚA Hoàng Luật</vt:lpstr>
      <vt:lpstr>1. Như bao nụ hoa kết lên một triều thiên muôn lòng chúng con kết thành một bài ca. Một bài ca tôn vinh Chúa Trời. Một bài ca tri ân cảm tạ vì tình Chúa bao la, tràn ngập khắp dương gian.</vt:lpstr>
      <vt:lpstr>ĐK: Ngợi khen Thiên Chúa, tán dương Danh Ngài. Xin dâng lời chúc tụng, chúc tụng Chúa tể càn khôn. Ngợi khen Thiên Chúa, Chúa tể muôn loài. Xin suy phục tôn kính. Xin tôn thờ yêu mến.</vt:lpstr>
      <vt:lpstr>2. Bao nhiêu kỳ công núi sông và biển đông, tay người tác nên quá kỳ diệu thay. Hợp lời ca tôn Chúa trời, Ngài toàn năng uy linh vĩ đại. Ngài là Chúa cao sang. Ngài là Chúa vinh quang.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417</cp:revision>
  <dcterms:created xsi:type="dcterms:W3CDTF">2021-12-01T03:00:51Z</dcterms:created>
  <dcterms:modified xsi:type="dcterms:W3CDTF">2021-12-10T07:34:26Z</dcterms:modified>
</cp:coreProperties>
</file>