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NHANH LÊN NÀO</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Chưa biết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Nhanh lên nào ta đến chốn Thánh Chúa Trời. Ta vang hòa tưng bừng một bài ca mới. Vui lên nào ta đến chốn Thánh Chúa Trời. Nhịp lừng vang ca khen Chúa vua mọi dân.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Đến đây chung kết muôn câu cảm tạ. Vì hồng ân Thiên Chúa chứa chan đời ta. Lời ngợi ca danh Thánh quyết không hề ngơi. Đấng yêu thương nhân ái tín trung muôn đời.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Đến đây con biết con chưa tinh sạch. Vậy thành tâm xin Chúa hãy nguôi giận đi. Cùng nguyện xin Thiên Chúa thứ tha tội nhơ. Đã bao phen con yếu đuối nên lỗi lầm.</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905</TotalTime>
  <Words>128</Words>
  <Application>Microsoft Office PowerPoint</Application>
  <PresentationFormat>On-screen Show (16:9)</PresentationFormat>
  <Paragraphs>5</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NHANH LÊN NÀO Chưa biết</vt:lpstr>
      <vt:lpstr>ĐK. Nhanh lên nào ta đến chốn Thánh Chúa Trời. Ta vang hòa tưng bừng một bài ca mới. Vui lên nào ta đến chốn Thánh Chúa Trời. Nhịp lừng vang ca khen Chúa vua mọi dân.</vt:lpstr>
      <vt:lpstr>1. Đến đây chung kết muôn câu cảm tạ. Vì hồng ân Thiên Chúa chứa chan đời ta. Lời ngợi ca danh Thánh quyết không hề ngơi. Đấng yêu thương nhân ái tín trung muôn đời.</vt:lpstr>
      <vt:lpstr>2. Đến đây con biết con chưa tinh sạch. Vậy thành tâm xin Chúa hãy nguôi giận đi. Cùng nguyện xin Thiên Chúa thứ tha tội nhơ. Đã bao phen con yếu đuối nên lỗi lầm.</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279</cp:revision>
  <dcterms:created xsi:type="dcterms:W3CDTF">2021-12-01T03:00:51Z</dcterms:created>
  <dcterms:modified xsi:type="dcterms:W3CDTF">2021-12-07T00:42:55Z</dcterms:modified>
</cp:coreProperties>
</file>