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5400" b="1">
                <a:solidFill>
                  <a:schemeClr val="bg1"/>
                </a:solidFill>
                <a:latin typeface="Times New Roman" pitchFamily="18" charset="0"/>
                <a:cs typeface="Times New Roman" pitchFamily="18" charset="0"/>
              </a:rPr>
              <a:t>NHÂN CHỨNG </a:t>
            </a:r>
            <a:r>
              <a:rPr lang="vi-VN" sz="5400" b="1">
                <a:solidFill>
                  <a:schemeClr val="bg1"/>
                </a:solidFill>
                <a:latin typeface="Times New Roman" pitchFamily="18" charset="0"/>
                <a:cs typeface="Times New Roman" pitchFamily="18" charset="0"/>
              </a:rPr>
              <a:t>PHÚC </a:t>
            </a:r>
            <a:r>
              <a:rPr lang="vi-VN" sz="5400" b="1" smtClean="0">
                <a:solidFill>
                  <a:schemeClr val="bg1"/>
                </a:solidFill>
                <a:latin typeface="Times New Roman" pitchFamily="18" charset="0"/>
                <a:cs typeface="Times New Roman" pitchFamily="18" charset="0"/>
              </a:rPr>
              <a:t>ÂM</a:t>
            </a:r>
            <a:r>
              <a:rPr lang="en-US" sz="5400" b="1" smtClean="0">
                <a:solidFill>
                  <a:schemeClr val="bg1"/>
                </a:solidFill>
                <a:latin typeface="Times New Roman" pitchFamily="18" charset="0"/>
                <a:cs typeface="Times New Roman" pitchFamily="18" charset="0"/>
              </a:rPr>
              <a:t> </a:t>
            </a:r>
            <a:r>
              <a:rPr lang="vi-VN" sz="5400" b="1" smtClean="0">
                <a:solidFill>
                  <a:schemeClr val="bg1"/>
                </a:solidFill>
                <a:latin typeface="Times New Roman" pitchFamily="18" charset="0"/>
                <a:cs typeface="Times New Roman" pitchFamily="18" charset="0"/>
              </a:rPr>
              <a:t>Thành </a:t>
            </a:r>
            <a:r>
              <a:rPr lang="vi-VN" sz="5400" b="1">
                <a:solidFill>
                  <a:schemeClr val="bg1"/>
                </a:solidFill>
                <a:latin typeface="Times New Roman" pitchFamily="18" charset="0"/>
                <a:cs typeface="Times New Roman" pitchFamily="18" charset="0"/>
              </a:rPr>
              <a:t>Tâm</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Ta về thôi vì thánh lễ đã hết nhưng đời ta là thánh lễ nối dài, đem tình thương Thiên Chúa đến mọi nơi, ta sống sao để thành </a:t>
            </a:r>
            <a:r>
              <a:rPr lang="vi-VN" sz="5400" b="1">
                <a:solidFill>
                  <a:schemeClr val="bg1"/>
                </a:solidFill>
                <a:latin typeface="Times New Roman" pitchFamily="18" charset="0"/>
                <a:cs typeface="Times New Roman" pitchFamily="18" charset="0"/>
              </a:rPr>
              <a:t>chứng </a:t>
            </a:r>
            <a:r>
              <a:rPr lang="vi-VN" sz="5400" b="1" smtClean="0">
                <a:solidFill>
                  <a:schemeClr val="bg1"/>
                </a:solidFill>
                <a:latin typeface="Times New Roman" pitchFamily="18" charset="0"/>
                <a:cs typeface="Times New Roman" pitchFamily="18" charset="0"/>
              </a:rPr>
              <a:t>nhân</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ÐK: Này Ngài sai ta đi đây đó, sống chứng nhân Phúc Âm. Lãnh sứ mạng Chúa trao hôm nào vì là con Thiên Chúa. Này Ngài sai ta đi đây đó, đi loan báo Tin Mừng. Ðem tin mới tin vui của Ngài: rằng Thiên Chúa yêu thương loài người.</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Ta đừng lo vì Thiên Chúa Ngài biết con người ta thường yếu đuối lỗi lầm, nên Ngài luôn ban ơn thánh triền miên, soi dẫn ta trên đường thế gian.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3324</TotalTime>
  <Words>141</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NHÂN CHỨNG PHÚC ÂM Thành Tâm</vt:lpstr>
      <vt:lpstr>1. Ta về thôi vì thánh lễ đã hết nhưng đời ta là thánh lễ nối dài, đem tình thương Thiên Chúa đến mọi nơi, ta sống sao để thành chứng nhân.</vt:lpstr>
      <vt:lpstr>ÐK: Này Ngài sai ta đi đây đó, sống chứng nhân Phúc Âm. Lãnh sứ mạng Chúa trao hôm nào vì là con Thiên Chúa. Này Ngài sai ta đi đây đó, đi loan báo Tin Mừng. Ðem tin mới tin vui của Ngài: rằng Thiên Chúa yêu thương loài người.</vt:lpstr>
      <vt:lpstr>2. Ta đừng lo vì Thiên Chúa Ngài biết con người ta thường yếu đuối lỗi lầm, nên Ngài luôn ban ơn thánh triền miên, soi dẫn ta trên đường thế gian.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1262</cp:revision>
  <dcterms:created xsi:type="dcterms:W3CDTF">2021-12-01T03:00:51Z</dcterms:created>
  <dcterms:modified xsi:type="dcterms:W3CDTF">2021-12-18T08:01:50Z</dcterms:modified>
</cp:coreProperties>
</file>