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NHƯ CHA </a:t>
            </a:r>
            <a:r>
              <a:rPr lang="vi-VN" sz="3600" b="1">
                <a:solidFill>
                  <a:schemeClr val="bg1"/>
                </a:solidFill>
                <a:latin typeface="Times New Roman" pitchFamily="18" charset="0"/>
                <a:cs typeface="Times New Roman" pitchFamily="18" charset="0"/>
              </a:rPr>
              <a:t>SAI </a:t>
            </a:r>
            <a:r>
              <a:rPr lang="vi-VN" sz="3600" b="1" smtClean="0">
                <a:solidFill>
                  <a:schemeClr val="bg1"/>
                </a:solidFill>
                <a:latin typeface="Times New Roman" pitchFamily="18" charset="0"/>
                <a:cs typeface="Times New Roman" pitchFamily="18" charset="0"/>
              </a:rPr>
              <a:t>THẦY</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Quang Uy</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Như Cha sai Thầy. Thầy cũng sai anh em, mau mau lên đường loan báo Tin Mừng Thiên Chúa, như Cha sai Thầy, Thầy cũng sai anh em, sống giữa muôn người làm chứng cho tình yêu.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Anh em ra đi khắp nơi trần giới, anh em ra đi khó khăn chẳng ngơi, anh em ra đi có Thầy ở với, anh em ra đi bình an, </a:t>
            </a:r>
            <a:r>
              <a:rPr lang="vi-VN" sz="5400" b="1">
                <a:solidFill>
                  <a:schemeClr val="bg1"/>
                </a:solidFill>
                <a:latin typeface="Times New Roman" pitchFamily="18" charset="0"/>
                <a:cs typeface="Times New Roman" pitchFamily="18" charset="0"/>
              </a:rPr>
              <a:t>an </a:t>
            </a:r>
            <a:r>
              <a:rPr lang="vi-VN" sz="5400" b="1" smtClean="0">
                <a:solidFill>
                  <a:schemeClr val="bg1"/>
                </a:solidFill>
                <a:latin typeface="Times New Roman" pitchFamily="18" charset="0"/>
                <a:cs typeface="Times New Roman" pitchFamily="18" charset="0"/>
              </a:rPr>
              <a:t>vui</a:t>
            </a:r>
            <a:r>
              <a:rPr lang="en-US"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Anh em Xuyên thâu đêm đen ngọn đuốc, anh em không quên tan đi dậy men, anh em ra khơi vui đời chài lưới, anh em gieo muôn hạt lên lúa thơm.</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3242</TotalTime>
  <Words>128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NHƯ CHA SAI THẦY  Lm. Quang Uy</vt:lpstr>
      <vt:lpstr>Như Cha sai Thầy. Thầy cũng sai anh em, mau mau lên đường loan báo Tin Mừng Thiên Chúa, như Cha sai Thầy, Thầy cũng sai anh em, sống giữa muôn người làm chứng cho tình yêu.</vt:lpstr>
      <vt:lpstr>1. Anh em ra đi khắp nơi trần giới, anh em ra đi khó khăn chẳng ngơi, anh em ra đi có Thầy ở với, anh em ra đi bình an, an vui.</vt:lpstr>
      <vt:lpstr>2. Anh em Xuyên thâu đêm đen ngọn đuốc, anh em không quên tan đi dậy men, anh em ra khơi vui đời chài lưới, anh em gieo muôn hạt lên lúa thơm.</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1211</cp:revision>
  <dcterms:created xsi:type="dcterms:W3CDTF">2021-12-01T03:00:51Z</dcterms:created>
  <dcterms:modified xsi:type="dcterms:W3CDTF">2021-12-18T06:39:50Z</dcterms:modified>
</cp:coreProperties>
</file>