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NHƯ </a:t>
            </a:r>
            <a:r>
              <a:rPr lang="vi-VN" sz="3600" b="1">
                <a:solidFill>
                  <a:schemeClr val="bg1"/>
                </a:solidFill>
                <a:latin typeface="Times New Roman" pitchFamily="18" charset="0"/>
                <a:cs typeface="Times New Roman" pitchFamily="18" charset="0"/>
              </a:rPr>
              <a:t>CON </a:t>
            </a:r>
            <a:r>
              <a:rPr lang="vi-VN" sz="3600" b="1" smtClean="0">
                <a:solidFill>
                  <a:schemeClr val="bg1"/>
                </a:solidFill>
                <a:latin typeface="Times New Roman" pitchFamily="18" charset="0"/>
                <a:cs typeface="Times New Roman" pitchFamily="18" charset="0"/>
              </a:rPr>
              <a:t>THƠ</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Như con thơ trong lòng Mẹ hiền bao yêu thương ấp ủ trìu mến. Này hồn con an vui êm đềm trong vòng tay Chúa tình yêu.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Lòng con không kiêu căng mắt con không hề tự mãn, chân con không chạy tìm những gì cao trọng lớn lao. Bao cao xa vượt sức lòng con không hề mơ ước, chỉ ước mơ một điều sống trong tình thương mến của Người.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Lạy Gia-vê khoan nhân ước mơ của đời con thơ, con luôn luôn cậy nhờ vào lòng Cha hằng thiết tha. Con hân hoan tìm đến tình Cha bao là yêu mến, còn mãi luôn sáng ngời từ bây giờ cho đến muôn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Hồn con bao ru êm sống trong mối tình đằm thắm, ôi yêu thương lặng trầm âm thầm lắng đọng trong tâm. Con say sưa cảm mến tình Cha bao là âu yếm, nguyện hiến dâng trót đời trong tay Người ôi Đấng con tôn thờ.</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3783</TotalTime>
  <Words>191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NHƯ CON THƠ  Lm. Thái Nguyên</vt:lpstr>
      <vt:lpstr>ĐK. Như con thơ trong lòng Mẹ hiền bao yêu thương ấp ủ trìu mến. Này hồn con an vui êm đềm trong vòng tay Chúa tình yêu.</vt:lpstr>
      <vt:lpstr>1. Lòng con không kiêu căng mắt con không hề tự mãn, chân con không chạy tìm những gì cao trọng lớn lao. Bao cao xa vượt sức lòng con không hề mơ ước, chỉ ước mơ một điều sống trong tình thương mến của Người.</vt:lpstr>
      <vt:lpstr>2. Lạy Gia-vê khoan nhân ước mơ của đời con thơ, con luôn luôn cậy nhờ vào lòng Cha hằng thiết tha. Con hân hoan tìm đến tình Cha bao là yêu mến, còn mãi luôn sáng ngời từ bây giờ cho đến muôn đời.</vt:lpstr>
      <vt:lpstr>3. Hồn con bao ru êm sống trong mối tình đằm thắm, ôi yêu thương lặng trầm âm thầm lắng đọng trong tâm. Con say sưa cảm mến tình Cha bao là âu yếm, nguyện hiến dâng trót đời trong tay Người ôi Đấng con tôn thờ.</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1390</cp:revision>
  <dcterms:created xsi:type="dcterms:W3CDTF">2021-12-01T03:00:51Z</dcterms:created>
  <dcterms:modified xsi:type="dcterms:W3CDTF">2021-12-28T12:32:57Z</dcterms:modified>
</cp:coreProperties>
</file>