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NHƯ CỦA LỄ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Hoài Bắc</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Biết lấy gì để dâng lên, dâng lên Thiên Chúa toàn năng. Con có gì làm sao mà xứng đáng dâng về trước tòa cao quang. Cúi xin Ngài thương mà vui nhận cho lễ vật mọn hèn giờ đây. Xin cúi đầu với chân tình bé nhỏ đơn sơ.</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Giờ đây Chúa ơi! Xin dâng xác thân, linh hồn với tấm lòng khiêm nhường tha thiết. Luôn được hiệp nhất bao nhiêu lễ dâng hằng ngày như lễ vật trên đồi Can-vê.</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Biết lấy gì để dâng lên, dâng lên Thiên Chúa toàn năng. Con có gì làm sao mà xứng đáng dâng về trước tòa cao quang. Lễ dâng là bao mồ hôi lao động, bao vui buồn cuộc đời nhân gian. Xin góp về kết nên một lễ vật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2055</TotalTime>
  <Words>162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CỦA LỄ DÂNG Hoài Bắc</vt:lpstr>
      <vt:lpstr>1/ Biết lấy gì để dâng lên, dâng lên Thiên Chúa toàn năng. Con có gì làm sao mà xứng đáng dâng về trước tòa cao quang. Cúi xin Ngài thương mà vui nhận cho lễ vật mọn hèn giờ đây. Xin cúi đầu với chân tình bé nhỏ đơn sơ.</vt:lpstr>
      <vt:lpstr>ĐK: Giờ đây Chúa ơi! Xin dâng xác thân, linh hồn với tấm lòng khiêm nhường tha thiết. Luôn được hiệp nhất bao nhiêu lễ dâng hằng ngày như lễ vật trên đồi Can-vê.</vt:lpstr>
      <vt:lpstr>2/ Biết lấy gì để dâng lên, dâng lên Thiên Chúa toàn năng. Con có gì làm sao mà xứng đáng dâng về trước tòa cao quang. Lễ dâng là bao mồ hôi lao động, bao vui buồn cuộc đời nhân gian. Xin góp về kết nên một lễ vật tình yêu.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759</cp:revision>
  <dcterms:created xsi:type="dcterms:W3CDTF">2021-12-01T03:00:51Z</dcterms:created>
  <dcterms:modified xsi:type="dcterms:W3CDTF">2021-12-12T12:32:24Z</dcterms:modified>
</cp:coreProperties>
</file>