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NHƯ </a:t>
            </a:r>
            <a:r>
              <a:rPr lang="vi-VN" sz="3600" b="1" smtClean="0">
                <a:solidFill>
                  <a:schemeClr val="bg1"/>
                </a:solidFill>
                <a:latin typeface="Times New Roman" pitchFamily="18" charset="0"/>
                <a:cs typeface="Times New Roman" pitchFamily="18" charset="0"/>
              </a:rPr>
              <a:t>GIÊSU</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Anh </a:t>
            </a:r>
            <a:r>
              <a:rPr lang="vi-VN" sz="3600" b="1">
                <a:solidFill>
                  <a:schemeClr val="bg1"/>
                </a:solidFill>
                <a:latin typeface="Times New Roman" pitchFamily="18" charset="0"/>
                <a:cs typeface="Times New Roman" pitchFamily="18" charset="0"/>
              </a:rPr>
              <a:t>Tuấn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Cất bước lên ta đi vào cuộc đời. Hãy bước mau chung nhịp cùng cuộc sống. Hãy đến với mọi người, hãy sống với mọi người, chung niềm vui chia nỗi sầu.</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Như Giêsu ngày xưa, Người đã đến sống với anh em bao đau thương trần gian, Người đã gánh trên vai của Người.</a:t>
            </a:r>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 Hãy thắp lên trong tim ngọn lửa hồng. Hãy vững tin đi vào cùng cuộc sống. Dẫu có những muộn phiền, dẫu có những nhọc nhằn, nhưng đời ta Cha dắt dìu.</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3212</TotalTime>
  <Words>112</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NHƯ GIÊSU  Anh Tuấn</vt:lpstr>
      <vt:lpstr>1. Cất bước lên ta đi vào cuộc đời. Hãy bước mau chung nhịp cùng cuộc sống. Hãy đến với mọi người, hãy sống với mọi người, chung niềm vui chia nỗi sầu.</vt:lpstr>
      <vt:lpstr>ĐK. Như Giêsu ngày xưa, Người đã đến sống với anh em bao đau thương trần gian, Người đã gánh trên vai của Người.</vt:lpstr>
      <vt:lpstr>2. Hãy thắp lên trong tim ngọn lửa hồng. Hãy vững tin đi vào cùng cuộc sống. Dẫu có những muộn phiền, dẫu có những nhọc nhằn, nhưng đời ta Cha dắt dìu.</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1192</cp:revision>
  <dcterms:created xsi:type="dcterms:W3CDTF">2021-12-01T03:00:51Z</dcterms:created>
  <dcterms:modified xsi:type="dcterms:W3CDTF">2021-12-18T00:33:18Z</dcterms:modified>
</cp:coreProperties>
</file>