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84" y="-9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NHƯ HƯƠNG KHÓI TRẦM</a:t>
            </a:r>
            <a:br>
              <a:rPr lang="vi-VN" b="1">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Sơn </a:t>
            </a:r>
            <a:r>
              <a:rPr lang="vi-VN" b="1">
                <a:solidFill>
                  <a:schemeClr val="bg1"/>
                </a:solidFill>
                <a:latin typeface="Times New Roman" pitchFamily="18" charset="0"/>
                <a:cs typeface="Times New Roman" pitchFamily="18" charset="0"/>
              </a:rPr>
              <a:t>Dương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Như hương khói ngạt ngào lên trời cao lời con tha thiết kêu xin, nguyện dâng lên lời khẩn cầu, dâng Trời hy lễ tinh tuyền. Con xin hướng niềm thành tâm nguyện dâng, nguyện xin Thiên Chúa cao vời nhận cho lễ vật chân thành xin Ngài rộng ban hồng 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Chúa ơi đời con bao lần lỡ lầm chỉ vì con xa cách Ngài. Lậy Chúa nguyện xin thứ tha tội lỗi, dẫn đưa con về bên Ngài đời con nào có gì </a:t>
            </a:r>
            <a:r>
              <a:rPr lang="vi-VN" sz="5400" b="1" smtClean="0">
                <a:solidFill>
                  <a:schemeClr val="bg1"/>
                </a:solidFill>
                <a:latin typeface="Times New Roman" pitchFamily="18" charset="0"/>
                <a:cs typeface="Times New Roman" pitchFamily="18" charset="0"/>
              </a:rPr>
              <a:t>hơn</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Chúa ơi đời con mong Ngài dẫn đường con về bên Chúa yêu thương. Từ đây đời con có chi bận vướng, muốn dâng lên Ngài tất cả, đời con hạnh phúc bình </a:t>
            </a:r>
            <a:r>
              <a:rPr lang="vi-VN" sz="5400" b="1" smtClean="0">
                <a:solidFill>
                  <a:schemeClr val="bg1"/>
                </a:solidFill>
                <a:latin typeface="Times New Roman" pitchFamily="18" charset="0"/>
                <a:cs typeface="Times New Roman" pitchFamily="18" charset="0"/>
              </a:rPr>
              <a:t>an</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Chúa ơi đoàn con dâng rượu bánh này như là hiến lễ hy sinh. Chiều xưa đồi cao Chúa trên Thập giá chết treo thân vì thế trần, đền bù tội lỗi đoàn </a:t>
            </a:r>
            <a:r>
              <a:rPr lang="vi-VN" sz="5400" b="1" smtClean="0">
                <a:solidFill>
                  <a:schemeClr val="bg1"/>
                </a:solidFill>
                <a:latin typeface="Times New Roman" pitchFamily="18" charset="0"/>
                <a:cs typeface="Times New Roman" pitchFamily="18" charset="0"/>
              </a:rPr>
              <a:t>con</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2759</TotalTime>
  <Words>185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NHƯ HƯƠNG KHÓI TRẦM Sơn Dương</vt:lpstr>
      <vt:lpstr>ĐK: Như hương khói ngạt ngào lên trời cao lời con tha thiết kêu xin, nguyện dâng lên lời khẩn cầu, dâng Trời hy lễ tinh tuyền. Con xin hướng niềm thành tâm nguyện dâng, nguyện xin Thiên Chúa cao vời nhận cho lễ vật chân thành xin Ngài rộng ban hồng ân.</vt:lpstr>
      <vt:lpstr>1/ Chúa ơi đời con bao lần lỡ lầm chỉ vì con xa cách Ngài. Lậy Chúa nguyện xin thứ tha tội lỗi, dẫn đưa con về bên Ngài đời con nào có gì hơn.</vt:lpstr>
      <vt:lpstr>2/ Chúa ơi đời con mong Ngài dẫn đường con về bên Chúa yêu thương. Từ đây đời con có chi bận vướng, muốn dâng lên Ngài tất cả, đời con hạnh phúc bình an.</vt:lpstr>
      <vt:lpstr>3/ Chúa ơi đoàn con dâng rượu bánh này như là hiến lễ hy sinh. Chiều xưa đồi cao Chúa trên Thập giá chết treo thân vì thế trần, đền bù tội lỗi đoàn con.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1029</cp:revision>
  <dcterms:created xsi:type="dcterms:W3CDTF">2021-12-01T03:00:51Z</dcterms:created>
  <dcterms:modified xsi:type="dcterms:W3CDTF">2021-12-29T06:53:43Z</dcterms:modified>
</cp:coreProperties>
</file>