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12/14/2021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NHƯ HẠT MIẾN</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Lm. Thành Tâm</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en-US" sz="5400" b="1" smtClean="0">
                <a:solidFill>
                  <a:schemeClr val="bg1"/>
                </a:solidFill>
                <a:latin typeface="Times New Roman" pitchFamily="18" charset="0"/>
                <a:cs typeface="Times New Roman" pitchFamily="18" charset="0"/>
              </a:rPr>
              <a:t>1</a:t>
            </a:r>
            <a:r>
              <a:rPr lang="vi-VN" sz="5400" b="1" smtClean="0">
                <a:solidFill>
                  <a:schemeClr val="bg1"/>
                </a:solidFill>
                <a:latin typeface="Times New Roman" pitchFamily="18" charset="0"/>
                <a:cs typeface="Times New Roman" pitchFamily="18" charset="0"/>
              </a:rPr>
              <a:t>. Như hạt miến chịu nát tan làm thành tấm bánh trắng tiến </a:t>
            </a:r>
            <a:r>
              <a:rPr lang="vi-VN" sz="5400" b="1">
                <a:solidFill>
                  <a:schemeClr val="bg1"/>
                </a:solidFill>
                <a:latin typeface="Times New Roman" pitchFamily="18" charset="0"/>
                <a:cs typeface="Times New Roman" pitchFamily="18" charset="0"/>
              </a:rPr>
              <a:t>dâng trên bàn thánh, đây con xin vui chấp nhận đời gian khổ lầm than làm lễ dâng lên Ngài</a:t>
            </a:r>
            <a:r>
              <a:rPr lang="vi-VN" sz="5400" b="1">
                <a:solidFill>
                  <a:schemeClr val="bg1"/>
                </a:solidFill>
                <a:latin typeface="Times New Roman" pitchFamily="18" charset="0"/>
                <a:cs typeface="Times New Roman" pitchFamily="18" charset="0"/>
              </a:rPr>
              <a:t>. </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5400" b="1" smtClean="0">
                <a:solidFill>
                  <a:schemeClr val="bg1"/>
                </a:solidFill>
                <a:latin typeface="Times New Roman" pitchFamily="18" charset="0"/>
                <a:cs typeface="Times New Roman" pitchFamily="18" charset="0"/>
              </a:rPr>
              <a:t>**</a:t>
            </a:r>
            <a:r>
              <a:rPr lang="vi-VN" sz="5400" b="1">
                <a:solidFill>
                  <a:schemeClr val="bg1"/>
                </a:solidFill>
                <a:latin typeface="Times New Roman" pitchFamily="18" charset="0"/>
                <a:cs typeface="Times New Roman" pitchFamily="18" charset="0"/>
              </a:rPr>
              <a:t>Như giọt nước hòa biến trong rượu nồng thắm sức sống tiến dâng Cha cực Thánh, đây con xin vui chấp nhận hòa biến trong tình yêu. Lạy Chúa thương con nhiều.</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ÐK: Con xin dâng tấm bánh đời con đây nỗi ưu tư ngày dài đang tiến tới. Con xin dâng ly rượu bao luyến ái hy sinh và </a:t>
            </a:r>
            <a:r>
              <a:rPr lang="vi-VN" sz="5400" b="1">
                <a:solidFill>
                  <a:schemeClr val="bg1"/>
                </a:solidFill>
                <a:latin typeface="Times New Roman" pitchFamily="18" charset="0"/>
                <a:cs typeface="Times New Roman" pitchFamily="18" charset="0"/>
              </a:rPr>
              <a:t>đắng </a:t>
            </a:r>
            <a:r>
              <a:rPr lang="vi-VN" sz="5400" b="1" smtClean="0">
                <a:solidFill>
                  <a:schemeClr val="bg1"/>
                </a:solidFill>
                <a:latin typeface="Times New Roman" pitchFamily="18" charset="0"/>
                <a:cs typeface="Times New Roman" pitchFamily="18" charset="0"/>
              </a:rPr>
              <a:t>cay</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Xin lòng Chúa giàu xót thương ngàn đời vẫn chiếu sáng đức công minh tuyệt đối, thương con đây trong vũng tội đời con những đổi thay một kiếp thân lưu đày</a:t>
            </a:r>
            <a:r>
              <a:rPr lang="vi-VN" sz="5400" b="1">
                <a:solidFill>
                  <a:schemeClr val="bg1"/>
                </a:solidFill>
                <a:latin typeface="Times New Roman" pitchFamily="18" charset="0"/>
                <a:cs typeface="Times New Roman" pitchFamily="18" charset="0"/>
              </a:rPr>
              <a:t>. </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5400" b="1" smtClean="0">
                <a:solidFill>
                  <a:schemeClr val="bg1"/>
                </a:solidFill>
                <a:latin typeface="Times New Roman" pitchFamily="18" charset="0"/>
                <a:cs typeface="Times New Roman" pitchFamily="18" charset="0"/>
              </a:rPr>
              <a:t>**</a:t>
            </a:r>
            <a:r>
              <a:rPr lang="vi-VN" sz="5400" b="1">
                <a:solidFill>
                  <a:schemeClr val="bg1"/>
                </a:solidFill>
                <a:latin typeface="Times New Roman" pitchFamily="18" charset="0"/>
                <a:cs typeface="Times New Roman" pitchFamily="18" charset="0"/>
              </a:rPr>
              <a:t>Xin lòng Chúa giàu xót thương ngàn đời vẫn chiếu sáng đức công minh tuyệt đối, thương con đây trong vũng tội đời sống bao đổi thay lạy Chúa thương con hoài.</a:t>
            </a:r>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2115</TotalTime>
  <Words>181</Words>
  <Application>Microsoft Office PowerPoint</Application>
  <PresentationFormat>On-screen Show (16:9)</PresentationFormat>
  <Paragraphs>9</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NHƯ HẠT MIẾN Lm. Thành Tâm</vt:lpstr>
      <vt:lpstr>1. Như hạt miến chịu nát tan làm thành tấm bánh trắng tiến dâng trên bàn thánh, đây con xin vui chấp nhận đời gian khổ lầm than làm lễ dâng lên Ngài. </vt:lpstr>
      <vt:lpstr>**Như giọt nước hòa biến trong rượu nồng thắm sức sống tiến dâng Cha cực Thánh, đây con xin vui chấp nhận hòa biến trong tình yêu. Lạy Chúa thương con nhiều.</vt:lpstr>
      <vt:lpstr>ÐK: Con xin dâng tấm bánh đời con đây nỗi ưu tư ngày dài đang tiến tới. Con xin dâng ly rượu bao luyến ái hy sinh và đắng cay</vt:lpstr>
      <vt:lpstr>2. Xin lòng Chúa giàu xót thương ngàn đời vẫn chiếu sáng đức công minh tuyệt đối, thương con đây trong vũng tội đời con những đổi thay một kiếp thân lưu đày. </vt:lpstr>
      <vt:lpstr>**Xin lòng Chúa giàu xót thương ngàn đời vẫn chiếu sáng đức công minh tuyệt đối, thương con đây trong vũng tội đời sống bao đổi thay lạy Chúa thương con hoài.</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794</cp:revision>
  <dcterms:created xsi:type="dcterms:W3CDTF">2021-12-01T03:00:51Z</dcterms:created>
  <dcterms:modified xsi:type="dcterms:W3CDTF">2021-12-13T23:08:19Z</dcterms:modified>
</cp:coreProperties>
</file>