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NHƯ LÀN HƯƠNG KHÓI</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Văn Chi </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Bàn tay con dâng lên Chúa ơi, rượu bánh thơm trong cuộc đời là hy sinh, là chiến đấu tựa nến cháy ngời lung linh. Con chẳng biết dâng gì Chúa ơi, ngoài ra chỉ một tình yêu, đẹp ý Chúa, trọn kiếp sống, tiến dâng lên Chúa thiên đình.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Xin dâng lên Chúa ngàn lời tạ ơn, và trọn đời con như làn hương khói, tiến dâng. Xin dâng lên Chúa cuộc đời trần gian, dù nhiều gian nan hay gặp vui sướng, tiến dâng.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Dù trong khi an vui Chúa ơi, dù lúc đau thương u buồn, nguyện dâng lên làm lễ tế, một hiến lễ đẹp yêu thương. Kết hiệp với lễ vật Chúa ơi, nguyện xin gói trọn đời con, mọi ý muốn, cả yếu đuối, với bao mơ ước tầm thường.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2004</TotalTime>
  <Words>172</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NHƯ LÀN HƯƠNG KHÓI Lm. Văn Chi </vt:lpstr>
      <vt:lpstr>1. Bàn tay con dâng lên Chúa ơi, rượu bánh thơm trong cuộc đời là hy sinh, là chiến đấu tựa nến cháy ngời lung linh. Con chẳng biết dâng gì Chúa ơi, ngoài ra chỉ một tình yêu, đẹp ý Chúa, trọn kiếp sống, tiến dâng lên Chúa thiên đình.</vt:lpstr>
      <vt:lpstr>ĐK. Xin dâng lên Chúa ngàn lời tạ ơn, và trọn đời con như làn hương khói, tiến dâng. Xin dâng lên Chúa cuộc đời trần gian, dù nhiều gian nan hay gặp vui sướng, tiến dâng.</vt:lpstr>
      <vt:lpstr>2. Dù trong khi an vui Chúa ơi, dù lúc đau thương u buồn, nguyện dâng lên làm lễ tế, một hiến lễ đẹp yêu thương. Kết hiệp với lễ vật Chúa ơi, nguyện xin gói trọn đời con, mọi ý muốn, cả yếu đuối, với bao mơ ước tầm thường.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729</cp:revision>
  <dcterms:created xsi:type="dcterms:W3CDTF">2021-12-01T03:00:51Z</dcterms:created>
  <dcterms:modified xsi:type="dcterms:W3CDTF">2021-12-12T08:31:41Z</dcterms:modified>
</cp:coreProperties>
</file>