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12/13/2021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NHƯ ÁNG TRẦM HƯƠNG</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ĐK. Dâng lên Chúa cao sang lễ vật hèn đoàn con kính tiến. Trên đôi tay con đây phút hiện tại cùng với tương lai. Dâng lên Chúa tình yêu những tâm tình buồn vui lo lắng, hôm nay xin dâng tiến thành của lễ hy tế dâng Ngài.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1. Con dâng lên đời con, dâng lên tình yêu lao công vất vả trăm chiều. Ðời ngàn lần đau thương ngàn vạn hy sinh như là hy lễ toàn thiêu.</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Xin dâng lên lời kinh, dâng lên buồn vui hôm nay tất tả dâng về. Đời điệp trùng âu lo và ngàn băn khoăn dâng về như áng trầm hương.</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2064</TotalTime>
  <Words>131</Words>
  <Application>Microsoft Office PowerPoint</Application>
  <PresentationFormat>On-screen Show (16:9)</PresentationFormat>
  <Paragraphs>7</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NHƯ ÁNG TRẦM HƯƠNG</vt:lpstr>
      <vt:lpstr>ĐK. Dâng lên Chúa cao sang lễ vật hèn đoàn con kính tiến. Trên đôi tay con đây phút hiện tại cùng với tương lai. Dâng lên Chúa tình yêu những tâm tình buồn vui lo lắng, hôm nay xin dâng tiến thành của lễ hy tế dâng Ngài.</vt:lpstr>
      <vt:lpstr>1. Con dâng lên đời con, dâng lên tình yêu lao công vất vả trăm chiều. Ðời ngàn lần đau thương ngàn vạn hy sinh như là hy lễ toàn thiêu.</vt:lpstr>
      <vt:lpstr>2. Xin dâng lên lời kinh, dâng lên buồn vui hôm nay tất tả dâng về. Đời điệp trùng âu lo và ngàn băn khoăn dâng về như áng trầm hương.</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765</cp:revision>
  <dcterms:created xsi:type="dcterms:W3CDTF">2021-12-01T03:00:51Z</dcterms:created>
  <dcterms:modified xsi:type="dcterms:W3CDTF">2021-12-12T23:06:47Z</dcterms:modified>
</cp:coreProperties>
</file>