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VUI LÊN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Vui lên hỡi các bạn trẻ ơi, cùng vui lên trong Đức Chúa Trời.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Chúa kêu mời đoàn ta họp mặt trong nhà của Chúa để cùng nhau ca vang lời chúc tụng Người.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Chúa kêu mời đoàn ta họp mặt trong nhà của Chúa để cùng nhau ta nghe và giữ lời Người.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Chúa kêu mời đoàn ta họp mặt trong nhà của Chúa, để cùng nhau ta vui mừng sống lời Người.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93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VUI LÊN</vt:lpstr>
      <vt:lpstr>ĐK: Vui lên hỡi các bạn trẻ ơi, cùng vui lên trong Đức Chúa Trời.</vt:lpstr>
      <vt:lpstr>1. Chúa kêu mời đoàn ta họp mặt trong nhà của Chúa để cùng nhau ca vang lời chúc tụng Người.</vt:lpstr>
      <vt:lpstr>2. Chúa kêu mời đoàn ta họp mặt trong nhà của Chúa để cùng nhau ta nghe và giữ lời Người.</vt:lpstr>
      <vt:lpstr>3. Chúa kêu mời đoàn ta họp mặt trong nhà của Chúa, để cùng nhau ta vui mừng sống lời Người.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420</cp:revision>
  <dcterms:created xsi:type="dcterms:W3CDTF">2021-12-01T03:00:51Z</dcterms:created>
  <dcterms:modified xsi:type="dcterms:W3CDTF">2021-12-10T07:42:47Z</dcterms:modified>
</cp:coreProperties>
</file>