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 ĐẤT CHỜ MƯA</a:t>
            </a:r>
            <a:b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Thanh Lâm 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Lòng thao thức vẫn hằng mong ước ngày Chúa đến khấng ban hồng ân. Ngàn mây hỡi xin cùng mưa xuống mùa Cứu thế chứa chan ân tình.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Đợi trông Chúa như đất chờ mưa, đợi trông Chúa thiết tha vô bờ. MA-RA-NA-THA. 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Rồi ngày nao âm thầm Chúa đến trong phút chốc có ai nào hay. Nguyện lòng ta luôn được tỉnh thức, đèn trong tay tiến ra đón Ngài.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Này trần gian trong vòng tăm tối chờ ánh sáng xoá tan màn đêm. Ngài là chính Thái Dương vinh sáng, từ cao xanh viếng thăm gian trần.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122</Words>
  <Application>Microsoft Office PowerPoint</Application>
  <PresentationFormat>On-screen Show (16:9)</PresentationFormat>
  <Paragraphs>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NHƯ ĐẤT CHỜ MƯA Thanh Lâm </vt:lpstr>
      <vt:lpstr>1. Lòng thao thức vẫn hằng mong ước ngày Chúa đến khấng ban hồng ân. Ngàn mây hỡi xin cùng mưa xuống mùa Cứu thế chứa chan ân tình.</vt:lpstr>
      <vt:lpstr>ĐK: Đợi trông Chúa như đất chờ mưa, đợi trông Chúa thiết tha vô bờ. MA-RA-NA-THA. </vt:lpstr>
      <vt:lpstr>2. Rồi ngày nao âm thầm Chúa đến trong phút chốc có ai nào hay. Nguyện lòng ta luôn được tỉnh thức, đèn trong tay tiến ra đón Ngài.</vt:lpstr>
      <vt:lpstr>3. Này trần gian trong vòng tăm tối chờ ánh sáng xoá tan màn đêm. Ngài là chính Thái Dương vinh sáng, từ cao xanh viếng thăm gian trần.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 </dc:title>
  <dc:creator>Hung Nam</dc:creator>
  <cp:lastModifiedBy>Hung Nam</cp:lastModifiedBy>
  <cp:revision>1</cp:revision>
  <dcterms:created xsi:type="dcterms:W3CDTF">2021-12-01T03:00:51Z</dcterms:created>
  <dcterms:modified xsi:type="dcterms:W3CDTF">2021-12-01T03:04:37Z</dcterms:modified>
</cp:coreProperties>
</file>