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NHỊP BƯỚC LÊN ĐỀN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Đinh Công Huỳnh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Đoàn con hân hoan nhịp bước lên đền, tiến vào tiền đình nhà Chúa. Trào dâng câu ca ươm ý thơm lành, tiến về cung thánh nhiệm mầu.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Tim reo vui với ngàn dân khi con tiến lên đền thờ. Chung câu ca khúc nhạc hỷ hoan dâng lên trước tòa Chúa Cha.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Vui ca lên hỡi ngàn dân tôn vinh Chúa Vua ngàn trùng. Luôn thương yêu dắt dìu đời ta, ban ơn chan hòa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tháng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1201</TotalTime>
  <Words>99</Words>
  <Application>Microsoft Office PowerPoint</Application>
  <PresentationFormat>On-screen Show (16:9)</PresentationFormat>
  <Paragraphs>7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NHỊP BƯỚC LÊN ĐỀN Đinh Công Huỳnh</vt:lpstr>
      <vt:lpstr>ĐK: Đoàn con hân hoan nhịp bước lên đền, tiến vào tiền đình nhà Chúa. Trào dâng câu ca ươm ý thơm lành, tiến về cung thánh nhiệm mầu.</vt:lpstr>
      <vt:lpstr>1. Tim reo vui với ngàn dân khi con tiến lên đền thờ. Chung câu ca khúc nhạc hỷ hoan dâng lên trước tòa Chúa Cha.</vt:lpstr>
      <vt:lpstr>. Vui ca lên hỡi ngàn dân tôn vinh Chúa Vua ngàn trùng. Luôn thương yêu dắt dìu đời ta, ban ơn chan hòa tháng năm.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364</cp:revision>
  <dcterms:created xsi:type="dcterms:W3CDTF">2021-12-01T03:00:51Z</dcterms:created>
  <dcterms:modified xsi:type="dcterms:W3CDTF">2021-12-09T23:58:30Z</dcterms:modified>
</cp:coreProperties>
</file>