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7"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NHỮNG </a:t>
            </a:r>
            <a:r>
              <a:rPr lang="vi-VN" sz="3600" b="1">
                <a:solidFill>
                  <a:schemeClr val="bg1"/>
                </a:solidFill>
                <a:latin typeface="Times New Roman" pitchFamily="18" charset="0"/>
                <a:cs typeface="Times New Roman" pitchFamily="18" charset="0"/>
              </a:rPr>
              <a:t>KHÁT </a:t>
            </a:r>
            <a:r>
              <a:rPr lang="vi-VN" sz="3600" b="1" smtClean="0">
                <a:solidFill>
                  <a:schemeClr val="bg1"/>
                </a:solidFill>
                <a:latin typeface="Times New Roman" pitchFamily="18" charset="0"/>
                <a:cs typeface="Times New Roman" pitchFamily="18" charset="0"/>
              </a:rPr>
              <a:t>MONG</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Thái Nguyên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Lòng con khao khát tìm đến Chúa Đấng con hằng mong. Lòng con đợi trông được gặp Chúa Đấng con hy vọng. Tin yêu ngập tràn ân phúc vô vàn tình Ngài thương chứa chan. Vượt qua năm tháng những gian nan làm con ngỡ ngàng.</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Mãi mãi trong con dấu ấn không phai một tình yêu Chúa. Dấn bước con đi gian khó ngại gì trong cánh tay Ngài. Mấy lúc truân chuyên mấy lúc nhọc nhằn rồi cũng qua đi. Ngày mai sáng tươi tình con sáng trong tình Chúa muôn đời.</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Tình con dâng hiến như Chúa đã hiến dâng vì yêu. Cuộc tình cao siêu như Chúa đã mến yêu con nhiều. Ra đi chẳng ngại vui sống từng ngày đường đời không đổi thay. Tình yêu của Chúa những mê say lòng con tháng ngày.</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3. Tình con dâng Chúa còn bao nỗi vấn vương mù khơi. Nhiều khi chơi vơi mà lòng vẫn chứa chan ơn trời. Tri ân ngàn đời tình Chúa cao vời lòng Ngài thương chẳng ngơi. Ngày mai tươi mới với Chúa nguồn hạnh phúc sáng ngời.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3782</TotalTime>
  <Words>217</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NHỮNG KHÁT MONG  Lm. Thái Nguyên</vt:lpstr>
      <vt:lpstr>1. Lòng con khao khát tìm đến Chúa Đấng con hằng mong. Lòng con đợi trông được gặp Chúa Đấng con hy vọng. Tin yêu ngập tràn ân phúc vô vàn tình Ngài thương chứa chan. Vượt qua năm tháng những gian nan làm con ngỡ ngàng.</vt:lpstr>
      <vt:lpstr>ĐK. Mãi mãi trong con dấu ấn không phai một tình yêu Chúa. Dấn bước con đi gian khó ngại gì trong cánh tay Ngài. Mấy lúc truân chuyên mấy lúc nhọc nhằn rồi cũng qua đi. Ngày mai sáng tươi tình con sáng trong tình Chúa muôn đời.</vt:lpstr>
      <vt:lpstr>2. Tình con dâng hiến như Chúa đã hiến dâng vì yêu. Cuộc tình cao siêu như Chúa đã mến yêu con nhiều. Ra đi chẳng ngại vui sống từng ngày đường đời không đổi thay. Tình yêu của Chúa những mê say lòng con tháng ngày.</vt:lpstr>
      <vt:lpstr>3. Tình con dâng Chúa còn bao nỗi vấn vương mù khơi. Nhiều khi chơi vơi mà lòng vẫn chứa chan ơn trời. Tri ân ngàn đời tình Chúa cao vời lòng Ngài thương chẳng ngơi. Ngày mai tươi mới với Chúa nguồn hạnh phúc sáng ngời.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1389</cp:revision>
  <dcterms:created xsi:type="dcterms:W3CDTF">2021-12-01T03:00:51Z</dcterms:created>
  <dcterms:modified xsi:type="dcterms:W3CDTF">2021-12-28T12:31:25Z</dcterms:modified>
</cp:coreProperties>
</file>