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NHỮNG KẺ TÌM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Ngọc Báu</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Đi đi mau ta về nhà Chúa, Chúa Cha toàn năng. Đi đi mau ta về nhà Chúa thánh cung thiên đường. Muôn chư dân đi tìm nhan Chúa vui trong bình an. Dâng Giavê tâm tình dân Chúa sống nơi gian trần.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Lạy Chúa hãy dạy con biết mến yêu. Vui sống trong tình Chúa khoan nhân dịu hiền. Ai khát khao bơ vơ khốn khó đã nhiều, con khấn nguyện thi hành lời Chúa sớm chiều.</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Lạy Chúa suốt đời con yêu Chúa luôn. Nơi thế gian nương bóng Chúa soi dẫn đường, trong tim con hân hoan được Chúa mến thương, dâng tấm lòng ca ngợi tình thương Chúa </a:t>
            </a:r>
            <a:r>
              <a:rPr lang="vi-VN" sz="4800" b="1">
                <a:solidFill>
                  <a:schemeClr val="bg1"/>
                </a:solidFill>
                <a:latin typeface="Times New Roman" pitchFamily="18" charset="0"/>
                <a:cs typeface="Times New Roman" pitchFamily="18" charset="0"/>
              </a:rPr>
              <a:t>Trời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1306</TotalTime>
  <Words>139</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NHỮNG KẺ TÌM CHÚA Ngọc Báu</vt:lpstr>
      <vt:lpstr>ĐK: Đi đi mau ta về nhà Chúa, Chúa Cha toàn năng. Đi đi mau ta về nhà Chúa thánh cung thiên đường. Muôn chư dân đi tìm nhan Chúa vui trong bình an. Dâng Giavê tâm tình dân Chúa sống nơi gian trần.</vt:lpstr>
      <vt:lpstr>1/ Lạy Chúa hãy dạy con biết mến yêu. Vui sống trong tình Chúa khoan nhân dịu hiền. Ai khát khao bơ vơ khốn khó đã nhiều, con khấn nguyện thi hành lời Chúa sớm chiều.</vt:lpstr>
      <vt:lpstr>2/ Lạy Chúa suốt đời con yêu Chúa luôn. Nơi thế gian nương bóng Chúa soi dẫn đường, trong tim con hân hoan được Chúa mến thương, dâng tấm lòng ca ngợi tình thương Chúa Trời.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403</cp:revision>
  <dcterms:created xsi:type="dcterms:W3CDTF">2021-12-01T03:00:51Z</dcterms:created>
  <dcterms:modified xsi:type="dcterms:W3CDTF">2021-12-10T07:02:33Z</dcterms:modified>
</cp:coreProperties>
</file>