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NIỀM THÀNH TÍN CON DÂNG</a:t>
            </a:r>
            <a:br>
              <a:rPr lang="en-US" sz="4000" b="1">
                <a:solidFill>
                  <a:schemeClr val="bg1"/>
                </a:solidFill>
                <a:latin typeface="Times New Roman" pitchFamily="18" charset="0"/>
                <a:cs typeface="Times New Roman" pitchFamily="18" charset="0"/>
              </a:rPr>
            </a:br>
            <a:r>
              <a:rPr lang="en-US" sz="4000" b="1" smtClean="0">
                <a:solidFill>
                  <a:schemeClr val="bg1"/>
                </a:solidFill>
                <a:latin typeface="Times New Roman" pitchFamily="18" charset="0"/>
                <a:cs typeface="Times New Roman" pitchFamily="18" charset="0"/>
              </a:rPr>
              <a:t>Lm</a:t>
            </a:r>
            <a:r>
              <a:rPr lang="en-US" sz="4000" b="1">
                <a:solidFill>
                  <a:schemeClr val="bg1"/>
                </a:solidFill>
                <a:latin typeface="Times New Roman" pitchFamily="18" charset="0"/>
                <a:cs typeface="Times New Roman" pitchFamily="18" charset="0"/>
              </a:rPr>
              <a:t>. Xuân Hy Vọng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l"/>
            <a:r>
              <a:rPr lang="vi-VN" sz="4000" b="1" smtClean="0">
                <a:solidFill>
                  <a:schemeClr val="bg1"/>
                </a:solidFill>
                <a:latin typeface="Times New Roman" pitchFamily="18" charset="0"/>
                <a:cs typeface="Times New Roman" pitchFamily="18" charset="0"/>
              </a:rPr>
              <a:t>1.Con </a:t>
            </a:r>
            <a:r>
              <a:rPr lang="vi-VN" sz="4000" b="1">
                <a:solidFill>
                  <a:schemeClr val="bg1"/>
                </a:solidFill>
                <a:latin typeface="Times New Roman" pitchFamily="18" charset="0"/>
                <a:cs typeface="Times New Roman" pitchFamily="18" charset="0"/>
              </a:rPr>
              <a:t>dâng lên Ngài dòng đời phủ đầy gian khó tứ bề.</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Hiểm nguy hôm nay xua con vào nơi hãi hùng tối tăm.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Lạy Chúa đoái thương ôm ấp tựa nương đời con dâng hiến.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Tin rằng ngày mai người người hoan ca tình Chúa vô biên.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b="1" smtClean="0">
                <a:solidFill>
                  <a:schemeClr val="bg1"/>
                </a:solidFill>
                <a:latin typeface="Times New Roman" pitchFamily="18" charset="0"/>
                <a:cs typeface="Times New Roman" pitchFamily="18" charset="0"/>
              </a:rPr>
              <a:t>ĐK:</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là ánh sáng dẫn lối con đi,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dù ngàn hiểm nguy con không lo gì.</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Tình Ngài dịu vời chở che năm tháng,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ngàn muôn phúc ân tô thắm mãi hồn thơ.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000" b="1" smtClean="0">
                <a:solidFill>
                  <a:schemeClr val="bg1"/>
                </a:solidFill>
                <a:latin typeface="Times New Roman" pitchFamily="18" charset="0"/>
                <a:cs typeface="Times New Roman" pitchFamily="18" charset="0"/>
              </a:rPr>
              <a:t>2.</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Tâm </a:t>
            </a:r>
            <a:r>
              <a:rPr lang="vi-VN" sz="4000" b="1">
                <a:solidFill>
                  <a:schemeClr val="bg1"/>
                </a:solidFill>
                <a:latin typeface="Times New Roman" pitchFamily="18" charset="0"/>
                <a:cs typeface="Times New Roman" pitchFamily="18" charset="0"/>
              </a:rPr>
              <a:t>tư cảm tạ tình Ngài dịu vời trên nẻo thế trần.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Đời con chông gai, tay mang nặng vai nỗi buồn đắng cay.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Tình Chúa sắt son ôm ấp hồn con, dìu con bước tới.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Xin đừng rời xa dòng đời bôn ba nặng trĩu tâm hồn.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000" b="1" smtClean="0">
                <a:solidFill>
                  <a:schemeClr val="bg1"/>
                </a:solidFill>
                <a:latin typeface="Times New Roman" pitchFamily="18" charset="0"/>
                <a:cs typeface="Times New Roman" pitchFamily="18" charset="0"/>
              </a:rPr>
              <a:t>3.</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Câu </a:t>
            </a:r>
            <a:r>
              <a:rPr lang="vi-VN" sz="4000" b="1">
                <a:solidFill>
                  <a:schemeClr val="bg1"/>
                </a:solidFill>
                <a:latin typeface="Times New Roman" pitchFamily="18" charset="0"/>
                <a:cs typeface="Times New Roman" pitchFamily="18" charset="0"/>
              </a:rPr>
              <a:t>kinh chân thành hằng ngày nguyện cầu với Chúa chí lành.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Niềm tin trung trinh dâng lên thành tâm suốt cuộc thế nhân.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Tình mến hiến dâng tiến bước đỡ nâng trọn niềm mơ ước.</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Tán tụng hồng ân này hồn con đây nguyện chúc khen Ngài.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1887</TotalTime>
  <Words>62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NIỀM THÀNH TÍN CON DÂNG Lm. Xuân Hy Vọng</vt:lpstr>
      <vt:lpstr>1.Con dâng lên Ngài dòng đời phủ đầy gian khó tứ bề. Hiểm nguy hôm nay xua con vào nơi hãi hùng tối tăm. Lạy Chúa đoái thương ôm ấp tựa nương đời con dâng hiến. Tin rằng ngày mai người người hoan ca tình Chúa vô biên.</vt:lpstr>
      <vt:lpstr>ĐK: Chúa là ánh sáng dẫn lối con đi, dù ngàn hiểm nguy con không lo gì. Tình Ngài dịu vời chở che năm tháng, ngàn muôn phúc ân tô thắm mãi hồn thơ.</vt:lpstr>
      <vt:lpstr>2. Tâm tư cảm tạ tình Ngài dịu vời trên nẻo thế trần. Đời con chông gai, tay mang nặng vai nỗi buồn đắng cay. Tình Chúa sắt son ôm ấp hồn con, dìu con bước tới. Xin đừng rời xa dòng đời bôn ba nặng trĩu tâm hồn.</vt:lpstr>
      <vt:lpstr>3. Câu kinh chân thành hằng ngày nguyện cầu với Chúa chí lành. Niềm tin trung trinh dâng lên thành tâm suốt cuộc thế nhân. Tình mến hiến dâng tiến bước đỡ nâng trọn niềm mơ ước. Tán tụng hồng ân này hồn con đây nguyện chúc khen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666</cp:revision>
  <dcterms:created xsi:type="dcterms:W3CDTF">2021-12-01T03:00:51Z</dcterms:created>
  <dcterms:modified xsi:type="dcterms:W3CDTF">2021-12-29T00:53:18Z</dcterms:modified>
</cp:coreProperties>
</file>