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67" r:id="rId4"/>
    <p:sldId id="25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72188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NIỀM TIN </a:t>
            </a:r>
            <a:r>
              <a:rPr lang="vi-VN" sz="3600" b="1">
                <a:solidFill>
                  <a:schemeClr val="bg1"/>
                </a:solidFill>
                <a:latin typeface="Times New Roman" pitchFamily="18" charset="0"/>
                <a:cs typeface="Times New Roman" pitchFamily="18" charset="0"/>
              </a:rPr>
              <a:t>LÊN </a:t>
            </a:r>
            <a:r>
              <a:rPr lang="vi-VN" sz="3600" b="1" smtClean="0">
                <a:solidFill>
                  <a:schemeClr val="bg1"/>
                </a:solidFill>
                <a:latin typeface="Times New Roman" pitchFamily="18" charset="0"/>
                <a:cs typeface="Times New Roman" pitchFamily="18" charset="0"/>
              </a:rPr>
              <a:t>ĐƯỜNG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Thiên Chúa không chỉ tỏ mình cho Israel. Ngài còn tỏ mình qua nhiều cách thức chó mọi dân nước. Thiên Chúa vẫn luôn làm sáng lên muôn ánh sao không ở trên trời cao nhưng ở trong lòng người.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cho chúng con dám sống niềm tin lên đường, một niềm tin luôn can trường chấp nhận đau thương để tìm gặp Chúa. Xin cho chúng con trở thành ánh sáng sao chỉ đường, ánh sao phục vụ yêu thương, ánh sao an bình của Chúa Giáng Sinh.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Thiên Chúa luôn là Đấng mọi nhân thế khát mong. Ngài luôn tỏ mình cho người lòng ngay đang tìm nẻo chính. Ai bước khỏi chính mình dám đi theo ánh sao gian khổ không hề nao thì mới mong đời </a:t>
            </a:r>
            <a:r>
              <a:rPr lang="vi-VN" b="1">
                <a:solidFill>
                  <a:schemeClr val="bg1"/>
                </a:solidFill>
                <a:latin typeface="Times New Roman" pitchFamily="18" charset="0"/>
                <a:cs typeface="Times New Roman" pitchFamily="18" charset="0"/>
              </a:rPr>
              <a:t>sau</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Như chính ba nhà bác học tìm Chúa khi xưa. Chịu bao nắng mưa cơ cực gian nguy nhưng hằng quyết chí. Đi tới Chúa Vua Trời mới sinh ôi phúc vinh bao khổ đau vượt qua cho đức tin nở </a:t>
            </a:r>
            <a:r>
              <a:rPr lang="vi-VN" b="1">
                <a:solidFill>
                  <a:schemeClr val="bg1"/>
                </a:solidFill>
                <a:latin typeface="Times New Roman" pitchFamily="18" charset="0"/>
                <a:cs typeface="Times New Roman" pitchFamily="18" charset="0"/>
              </a:rPr>
              <a:t>hoa</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4372</TotalTime>
  <Words>202</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NIỀM TIN LÊN ĐƯỜNG  Lm. Thái Nguyên</vt:lpstr>
      <vt:lpstr>1. Thiên Chúa không chỉ tỏ mình cho Israel. Ngài còn tỏ mình qua nhiều cách thức chó mọi dân nước. Thiên Chúa vẫn luôn làm sáng lên muôn ánh sao không ở trên trời cao nhưng ở trong lòng người.</vt:lpstr>
      <vt:lpstr>ĐK. Xin cho chúng con dám sống niềm tin lên đường, một niềm tin luôn can trường chấp nhận đau thương để tìm gặp Chúa. Xin cho chúng con trở thành ánh sáng sao chỉ đường, ánh sao phục vụ yêu thương, ánh sao an bình của Chúa Giáng Sinh.</vt:lpstr>
      <vt:lpstr>2. Thiên Chúa luôn là Đấng mọi nhân thế khát mong. Ngài luôn tỏ mình cho người lòng ngay đang tìm nẻo chính. Ai bước khỏi chính mình dám đi theo ánh sao gian khổ không hề nao thì mới mong đời sau.</vt:lpstr>
      <vt:lpstr>3. Như chính ba nhà bác học tìm Chúa khi xưa. Chịu bao nắng mưa cơ cực gian nguy nhưng hằng quyết chí. Đi tới Chúa Vua Trời mới sinh ôi phúc vinh bao khổ đau vượt qua cho đức tin nở hoa.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1517</cp:revision>
  <dcterms:created xsi:type="dcterms:W3CDTF">2021-12-01T03:00:51Z</dcterms:created>
  <dcterms:modified xsi:type="dcterms:W3CDTF">2021-12-22T09:21:14Z</dcterms:modified>
</cp:coreProperties>
</file>