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handoutMasterIdLst>
    <p:handoutMasterId r:id="rId12"/>
  </p:handoutMasterIdLst>
  <p:sldIdLst>
    <p:sldId id="259" r:id="rId2"/>
    <p:sldId id="256" r:id="rId3"/>
    <p:sldId id="257" r:id="rId4"/>
    <p:sldId id="267" r:id="rId5"/>
    <p:sldId id="260" r:id="rId6"/>
    <p:sldId id="263" r:id="rId7"/>
    <p:sldId id="268" r:id="rId8"/>
    <p:sldId id="269" r:id="rId9"/>
    <p:sldId id="270" r:id="rId10"/>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1224" y="-96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12/22/2021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12/22/2021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12/22/2021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12/22/2021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12/22/2021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12/22/2021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12/22/2021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r>
              <a:rPr lang="vi-VN" sz="4000" b="1">
                <a:solidFill>
                  <a:schemeClr val="bg1"/>
                </a:solidFill>
                <a:latin typeface="Times New Roman" pitchFamily="18" charset="0"/>
                <a:cs typeface="Times New Roman" pitchFamily="18" charset="0"/>
              </a:rPr>
              <a:t>NOEL </a:t>
            </a:r>
            <a:r>
              <a:rPr lang="vi-VN" sz="4000" b="1">
                <a:solidFill>
                  <a:schemeClr val="bg1"/>
                </a:solidFill>
                <a:latin typeface="Times New Roman" pitchFamily="18" charset="0"/>
                <a:cs typeface="Times New Roman" pitchFamily="18" charset="0"/>
              </a:rPr>
              <a:t>HỒNG </a:t>
            </a:r>
            <a:r>
              <a:rPr lang="vi-VN" sz="4000" b="1" smtClean="0">
                <a:solidFill>
                  <a:schemeClr val="bg1"/>
                </a:solidFill>
                <a:latin typeface="Times New Roman" pitchFamily="18" charset="0"/>
                <a:cs typeface="Times New Roman" pitchFamily="18" charset="0"/>
              </a:rPr>
              <a:t>ÂN</a:t>
            </a:r>
            <a:r>
              <a:rPr lang="en-US" sz="4000" b="1" smtClean="0">
                <a:solidFill>
                  <a:schemeClr val="bg1"/>
                </a:solidFill>
                <a:latin typeface="Times New Roman" pitchFamily="18" charset="0"/>
                <a:cs typeface="Times New Roman" pitchFamily="18" charset="0"/>
              </a:rPr>
              <a:t> </a:t>
            </a:r>
            <a:br>
              <a:rPr lang="en-US" sz="4000" b="1" smtClean="0">
                <a:solidFill>
                  <a:schemeClr val="bg1"/>
                </a:solidFill>
                <a:latin typeface="Times New Roman" pitchFamily="18" charset="0"/>
                <a:cs typeface="Times New Roman" pitchFamily="18" charset="0"/>
              </a:rPr>
            </a:br>
            <a:r>
              <a:rPr lang="vi-VN" sz="4000" b="1" smtClean="0">
                <a:solidFill>
                  <a:schemeClr val="bg1"/>
                </a:solidFill>
                <a:latin typeface="Times New Roman" pitchFamily="18" charset="0"/>
                <a:cs typeface="Times New Roman" pitchFamily="18" charset="0"/>
              </a:rPr>
              <a:t>Ngọc </a:t>
            </a:r>
            <a:r>
              <a:rPr lang="vi-VN" sz="4000" b="1">
                <a:solidFill>
                  <a:schemeClr val="bg1"/>
                </a:solidFill>
                <a:latin typeface="Times New Roman" pitchFamily="18" charset="0"/>
                <a:cs typeface="Times New Roman" pitchFamily="18" charset="0"/>
              </a:rPr>
              <a:t>Linh</a:t>
            </a: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800" b="1">
                <a:solidFill>
                  <a:schemeClr val="bg1"/>
                </a:solidFill>
                <a:latin typeface="Times New Roman" pitchFamily="18" charset="0"/>
                <a:cs typeface="Times New Roman" pitchFamily="18" charset="0"/>
              </a:rPr>
              <a:t>ĐK: Noel, Noel! Mùa hồng ân tràn lan đất trời. Noel, Noel! Mùa cứu rỗi đến cho mọi người. Noel, Noel! Mùa sao sáng rực rỡ lên ngôi, mùa Giáng Thế tiếng hát tinh khôi, mùa xuân mới chứa chan </a:t>
            </a:r>
            <a:r>
              <a:rPr lang="vi-VN" sz="4800" b="1">
                <a:solidFill>
                  <a:schemeClr val="bg1"/>
                </a:solidFill>
                <a:latin typeface="Times New Roman" pitchFamily="18" charset="0"/>
                <a:cs typeface="Times New Roman" pitchFamily="18" charset="0"/>
              </a:rPr>
              <a:t>niềm </a:t>
            </a:r>
            <a:r>
              <a:rPr lang="vi-VN" sz="4800" b="1" smtClean="0">
                <a:solidFill>
                  <a:schemeClr val="bg1"/>
                </a:solidFill>
                <a:latin typeface="Times New Roman" pitchFamily="18" charset="0"/>
                <a:cs typeface="Times New Roman" pitchFamily="18" charset="0"/>
              </a:rPr>
              <a:t>vui</a:t>
            </a:r>
            <a:r>
              <a:rPr lang="en-US" sz="4800" b="1" smtClean="0">
                <a:solidFill>
                  <a:schemeClr val="bg1"/>
                </a:solidFill>
                <a:latin typeface="Times New Roman" pitchFamily="18" charset="0"/>
                <a:cs typeface="Times New Roman" pitchFamily="18" charset="0"/>
              </a:rPr>
              <a:t>.</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1/ Vì Người đến, Người đến chia sớt đơn côi. Vì Người đến, Người đến dẫn lối lên trời. Nào vui lên hợp dâng muôn khúc tân ca. Mừng Người đến, Người đến sống giữa </a:t>
            </a:r>
            <a:r>
              <a:rPr lang="vi-VN" sz="4800" b="1">
                <a:solidFill>
                  <a:schemeClr val="bg1"/>
                </a:solidFill>
                <a:latin typeface="Times New Roman" pitchFamily="18" charset="0"/>
                <a:cs typeface="Times New Roman" pitchFamily="18" charset="0"/>
              </a:rPr>
              <a:t>chúng </a:t>
            </a:r>
            <a:r>
              <a:rPr lang="vi-VN" sz="4800" b="1" smtClean="0">
                <a:solidFill>
                  <a:schemeClr val="bg1"/>
                </a:solidFill>
                <a:latin typeface="Times New Roman" pitchFamily="18" charset="0"/>
                <a:cs typeface="Times New Roman" pitchFamily="18" charset="0"/>
              </a:rPr>
              <a:t>ta</a:t>
            </a:r>
            <a:r>
              <a:rPr lang="en-US" sz="4800" b="1" smtClean="0">
                <a:solidFill>
                  <a:schemeClr val="bg1"/>
                </a:solidFill>
                <a:latin typeface="Times New Roman" pitchFamily="18" charset="0"/>
                <a:cs typeface="Times New Roman" pitchFamily="18" charset="0"/>
              </a:rPr>
              <a:t>.</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2/ Vì Người đến, Người đến gánh lấy thương đau. Vì Người đến, Người đến thắp sáng hy vọng. Nào vui lên trời đất chung tiếng ca vang, mừng Người đến sưởi ấm thế gian </a:t>
            </a:r>
            <a:r>
              <a:rPr lang="vi-VN" sz="4800" b="1">
                <a:solidFill>
                  <a:schemeClr val="bg1"/>
                </a:solidFill>
                <a:latin typeface="Times New Roman" pitchFamily="18" charset="0"/>
                <a:cs typeface="Times New Roman" pitchFamily="18" charset="0"/>
              </a:rPr>
              <a:t>giá </a:t>
            </a:r>
            <a:r>
              <a:rPr lang="vi-VN" sz="4800" b="1" smtClean="0">
                <a:solidFill>
                  <a:schemeClr val="bg1"/>
                </a:solidFill>
                <a:latin typeface="Times New Roman" pitchFamily="18" charset="0"/>
                <a:cs typeface="Times New Roman" pitchFamily="18" charset="0"/>
              </a:rPr>
              <a:t>băng</a:t>
            </a:r>
            <a:r>
              <a:rPr lang="en-US" sz="4800" b="1" smtClean="0">
                <a:solidFill>
                  <a:schemeClr val="bg1"/>
                </a:solidFill>
                <a:latin typeface="Times New Roman" pitchFamily="18" charset="0"/>
                <a:cs typeface="Times New Roman" pitchFamily="18" charset="0"/>
              </a:rPr>
              <a:t>.</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54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38267882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4286</TotalTime>
  <Words>149</Words>
  <Application>Microsoft Office PowerPoint</Application>
  <PresentationFormat>On-screen Show (16:9)</PresentationFormat>
  <Paragraphs>7</Paragraphs>
  <Slides>9</Slides>
  <Notes>3</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NOEL HỒNG ÂN  Ngọc Linh</vt:lpstr>
      <vt:lpstr>ĐK: Noel, Noel! Mùa hồng ân tràn lan đất trời. Noel, Noel! Mùa cứu rỗi đến cho mọi người. Noel, Noel! Mùa sao sáng rực rỡ lên ngôi, mùa Giáng Thế tiếng hát tinh khôi, mùa xuân mới chứa chan niềm vui.</vt:lpstr>
      <vt:lpstr>1/ Vì Người đến, Người đến chia sớt đơn côi. Vì Người đến, Người đến dẫn lối lên trời. Nào vui lên hợp dâng muôn khúc tân ca. Mừng Người đến, Người đến sống giữa chúng ta.</vt:lpstr>
      <vt:lpstr>2/ Vì Người đến, Người đến gánh lấy thương đau. Vì Người đến, Người đến thắp sáng hy vọng. Nào vui lên trời đất chung tiếng ca vang, mừng Người đến sưởi ấm thế gian giá băng.</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1472</cp:revision>
  <dcterms:created xsi:type="dcterms:W3CDTF">2021-12-01T03:00:51Z</dcterms:created>
  <dcterms:modified xsi:type="dcterms:W3CDTF">2021-12-22T07:55:30Z</dcterms:modified>
</cp:coreProperties>
</file>