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NOEL </a:t>
            </a:r>
            <a:r>
              <a:rPr lang="vi-VN" b="1">
                <a:solidFill>
                  <a:schemeClr val="bg1"/>
                </a:solidFill>
                <a:latin typeface="Times New Roman" pitchFamily="18" charset="0"/>
                <a:cs typeface="Times New Roman" pitchFamily="18" charset="0"/>
              </a:rPr>
              <a:t>RỘN </a:t>
            </a:r>
            <a:r>
              <a:rPr lang="vi-VN" b="1" smtClean="0">
                <a:solidFill>
                  <a:schemeClr val="bg1"/>
                </a:solidFill>
                <a:latin typeface="Times New Roman" pitchFamily="18" charset="0"/>
                <a:cs typeface="Times New Roman" pitchFamily="18" charset="0"/>
              </a:rPr>
              <a:t>RÀNG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Mai </a:t>
            </a:r>
            <a:r>
              <a:rPr lang="vi-VN" b="1">
                <a:solidFill>
                  <a:schemeClr val="bg1"/>
                </a:solidFill>
                <a:latin typeface="Times New Roman" pitchFamily="18" charset="0"/>
                <a:cs typeface="Times New Roman" pitchFamily="18" charset="0"/>
              </a:rPr>
              <a:t>Nguyên Vũ</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Chuông reo binh boong loan tin Chúa ra đời, tiếng hát náo nức gọi mời ta đi tới. Chúa đến cứu thoát loài người khỏi tăm tối, hãy loan truyền tin vui cho người toàn </a:t>
            </a:r>
            <a:r>
              <a:rPr lang="vi-VN" sz="4800" b="1">
                <a:solidFill>
                  <a:schemeClr val="bg1"/>
                </a:solidFill>
                <a:latin typeface="Times New Roman" pitchFamily="18" charset="0"/>
                <a:cs typeface="Times New Roman" pitchFamily="18" charset="0"/>
              </a:rPr>
              <a:t>thế </a:t>
            </a:r>
            <a:r>
              <a:rPr lang="vi-VN" sz="4800" b="1" smtClean="0">
                <a:solidFill>
                  <a:schemeClr val="bg1"/>
                </a:solidFill>
                <a:latin typeface="Times New Roman" pitchFamily="18" charset="0"/>
                <a:cs typeface="Times New Roman" pitchFamily="18" charset="0"/>
              </a:rPr>
              <a:t>giới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Rộn ràng trời đất No-el, rộn ràng nhạc khúc Giáng sinh, rộn ràng ngàn ánh lung linh mơ huyền. Dạt dào dòng thác yêu thương, dạt dào tình Chúa thương con, dạt dào hồng phúc No-el </a:t>
            </a:r>
            <a:r>
              <a:rPr lang="vi-VN" sz="4800" b="1">
                <a:solidFill>
                  <a:schemeClr val="bg1"/>
                </a:solidFill>
                <a:latin typeface="Times New Roman" pitchFamily="18" charset="0"/>
                <a:cs typeface="Times New Roman" pitchFamily="18" charset="0"/>
              </a:rPr>
              <a:t>trào </a:t>
            </a:r>
            <a:r>
              <a:rPr lang="vi-VN" sz="4800" b="1" smtClean="0">
                <a:solidFill>
                  <a:schemeClr val="bg1"/>
                </a:solidFill>
                <a:latin typeface="Times New Roman" pitchFamily="18" charset="0"/>
                <a:cs typeface="Times New Roman" pitchFamily="18" charset="0"/>
              </a:rPr>
              <a:t>tuôn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Tim ta reo vui ngân theo tiếng chuông vàng, thế giới phút chốc ngập chìm trong ánh sáng, Chúa đem an vui hòa bình cho thế giới, hãy đứng dậy dang tay đón chào mùa </a:t>
            </a:r>
            <a:r>
              <a:rPr lang="vi-VN" sz="4800" b="1">
                <a:solidFill>
                  <a:schemeClr val="bg1"/>
                </a:solidFill>
                <a:latin typeface="Times New Roman" pitchFamily="18" charset="0"/>
                <a:cs typeface="Times New Roman" pitchFamily="18" charset="0"/>
              </a:rPr>
              <a:t>cứu </a:t>
            </a:r>
            <a:r>
              <a:rPr lang="vi-VN" sz="4800" b="1" smtClean="0">
                <a:solidFill>
                  <a:schemeClr val="bg1"/>
                </a:solidFill>
                <a:latin typeface="Times New Roman" pitchFamily="18" charset="0"/>
                <a:cs typeface="Times New Roman" pitchFamily="18" charset="0"/>
              </a:rPr>
              <a:t>rỗi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đến thắp sáng tin yêu khắp muôn miền, Chúa đến thế giới dạt dào tình yêu mến. Chúa đến, Chúa đến lòng người vui phơi phới, đất với trời liên hoan chung lời bài </a:t>
            </a:r>
            <a:r>
              <a:rPr lang="vi-VN" sz="4800" b="1">
                <a:solidFill>
                  <a:schemeClr val="bg1"/>
                </a:solidFill>
                <a:latin typeface="Times New Roman" pitchFamily="18" charset="0"/>
                <a:cs typeface="Times New Roman" pitchFamily="18" charset="0"/>
              </a:rPr>
              <a:t>ca </a:t>
            </a:r>
            <a:r>
              <a:rPr lang="vi-VN" sz="4800" b="1" smtClean="0">
                <a:solidFill>
                  <a:schemeClr val="bg1"/>
                </a:solidFill>
                <a:latin typeface="Times New Roman" pitchFamily="18" charset="0"/>
                <a:cs typeface="Times New Roman" pitchFamily="18" charset="0"/>
              </a:rPr>
              <a:t>mới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Hãy thức hãy múa hỡi thiếu nữ yêu kiều, hãy cất tiếng hát nào bạn trai niên thiếu. Vang câu tung hô nào cụ già kính mến, hỡi đám trẻ thân yêu reo hò mừng </a:t>
            </a:r>
            <a:r>
              <a:rPr lang="vi-VN" sz="5400" b="1">
                <a:solidFill>
                  <a:schemeClr val="bg1"/>
                </a:solidFill>
                <a:latin typeface="Times New Roman" pitchFamily="18" charset="0"/>
                <a:cs typeface="Times New Roman" pitchFamily="18" charset="0"/>
              </a:rPr>
              <a:t>Chúa </a:t>
            </a:r>
            <a:r>
              <a:rPr lang="vi-VN" sz="5400" b="1" smtClean="0">
                <a:solidFill>
                  <a:schemeClr val="bg1"/>
                </a:solidFill>
                <a:latin typeface="Times New Roman" pitchFamily="18" charset="0"/>
                <a:cs typeface="Times New Roman" pitchFamily="18" charset="0"/>
              </a:rPr>
              <a:t>đến</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3478</TotalTime>
  <Words>226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NOEL RỘN RÀNG  Mai Nguyên Vũ</vt:lpstr>
      <vt:lpstr>1/ Chuông reo binh boong loan tin Chúa ra đời, tiếng hát náo nức gọi mời ta đi tới. Chúa đến cứu thoát loài người khỏi tăm tối, hãy loan truyền tin vui cho người toàn thế giới.</vt:lpstr>
      <vt:lpstr>ĐK: Rộn ràng trời đất No-el, rộn ràng nhạc khúc Giáng sinh, rộn ràng ngàn ánh lung linh mơ huyền. Dạt dào dòng thác yêu thương, dạt dào tình Chúa thương con, dạt dào hồng phúc No-el trào tuôn.</vt:lpstr>
      <vt:lpstr>2/ Tim ta reo vui ngân theo tiếng chuông vàng, thế giới phút chốc ngập chìm trong ánh sáng, Chúa đem an vui hòa bình cho thế giới, hãy đứng dậy dang tay đón chào mùa cứu rỗi.</vt:lpstr>
      <vt:lpstr>3/ Chúa đến thắp sáng tin yêu khắp muôn miền, Chúa đến thế giới dạt dào tình yêu mến. Chúa đến, Chúa đến lòng người vui phơi phới, đất với trời liên hoan chung lời bài ca mới.</vt:lpstr>
      <vt:lpstr>4/ Hãy thức hãy múa hỡi thiếu nữ yêu kiều, hãy cất tiếng hát nào bạn trai niên thiếu. Vang câu tung hô nào cụ già kính mến, hỡi đám trẻ thân yêu reo hò mừng Chúa đến.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1327</cp:revision>
  <dcterms:created xsi:type="dcterms:W3CDTF">2021-12-01T03:00:51Z</dcterms:created>
  <dcterms:modified xsi:type="dcterms:W3CDTF">2021-12-20T11:52:05Z</dcterms:modified>
</cp:coreProperties>
</file>