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NOEL </a:t>
            </a:r>
            <a:r>
              <a:rPr lang="vi-VN" b="1" smtClean="0">
                <a:solidFill>
                  <a:schemeClr val="bg1"/>
                </a:solidFill>
                <a:latin typeface="Times New Roman" pitchFamily="18" charset="0"/>
                <a:cs typeface="Times New Roman" pitchFamily="18" charset="0"/>
              </a:rPr>
              <a:t>VỀ</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No-el về No-el về, nhạc yêu thương vang réo rắt trời mơ. No-el về No-el về vạn ý thơ vamg lên khắp trần ai. No-el về No-el về nguồn bình an dào dạt trên dương thế. Chúa xuống trần đem ơn lành niềm ước mơ muôn dân đang đợi trông.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Nào cùng hát lên bài ca, mừng giáng sinh trong đêm say hồng ân, Ôi yêu thương tràn lan Chúa đến trong trần gian.</a:t>
            </a:r>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Đêm an bình đêm hy vọng Người tặng ban cho nhân thế niềm tin. Chúa giáng trần ôi nhiệm mầu nào có ai hiểu được thấu tình sâu. Qua bao đời muôn con người hằng đợi trông nguồn tình yêu cứu thế. Nay con người đã thấy rồi này bé thơ chính Chúa đã tặng ban.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Say ân tình con nghiêng mình thờ lạy Chúa bên hang đá nhỏ xinh. Cho con hiểu giữ cảnh đời dù đổi thay luôn son sắt niềm tin. Xin soi đường như sao lạ dìu con đi về trời cao yêu dấu. Tri ân người đã xuống trần để dẫn con lên quê hương trường sinh.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3377</TotalTime>
  <Words>216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NOEL VỀ  Lm. Nguyễn Duy</vt:lpstr>
      <vt:lpstr>1. No-el về No-el về, nhạc yêu thương vang réo rắt trời mơ. No-el về No-el về vạn ý thơ vamg lên khắp trần ai. No-el về No-el về nguồn bình an dào dạt trên dương thế. Chúa xuống trần đem ơn lành niềm ước mơ muôn dân đang đợi trông.</vt:lpstr>
      <vt:lpstr>ĐK. Nào cùng hát lên bài ca, mừng giáng sinh trong đêm say hồng ân, Ôi yêu thương tràn lan Chúa đến trong trần gian.</vt:lpstr>
      <vt:lpstr>2. Đêm an bình đêm hy vọng Người tặng ban cho nhân thế niềm tin. Chúa giáng trần ôi nhiệm mầu nào có ai hiểu được thấu tình sâu. Qua bao đời muôn con người hằng đợi trông nguồn tình yêu cứu thế. Nay con người đã thấy rồi này bé thơ chính Chúa đã tặng ban.</vt:lpstr>
      <vt:lpstr>3. Say ân tình con nghiêng mình thờ lạy Chúa bên hang đá nhỏ xinh. Cho con hiểu giữ cảnh đời dù đổi thay luôn son sắt niềm tin. Xin soi đường như sao lạ dìu con đi về trời cao yêu dấu. Tri ân người đã xuống trần để dẫn con lên quê hương trường sinh.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1280</cp:revision>
  <dcterms:created xsi:type="dcterms:W3CDTF">2021-12-01T03:00:51Z</dcterms:created>
  <dcterms:modified xsi:type="dcterms:W3CDTF">2021-12-18T22:32:53Z</dcterms:modified>
</cp:coreProperties>
</file>