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NOEL </a:t>
            </a:r>
            <a:r>
              <a:rPr lang="vi-VN" b="1">
                <a:solidFill>
                  <a:schemeClr val="bg1"/>
                </a:solidFill>
                <a:latin typeface="Times New Roman" pitchFamily="18" charset="0"/>
                <a:cs typeface="Times New Roman" pitchFamily="18" charset="0"/>
              </a:rPr>
              <a:t>ÁNH </a:t>
            </a:r>
            <a:r>
              <a:rPr lang="vi-VN" b="1" smtClean="0">
                <a:solidFill>
                  <a:schemeClr val="bg1"/>
                </a:solidFill>
                <a:latin typeface="Times New Roman" pitchFamily="18" charset="0"/>
                <a:cs typeface="Times New Roman" pitchFamily="18" charset="0"/>
              </a:rPr>
              <a:t>SÁNG</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Thông </a:t>
            </a:r>
            <a:r>
              <a:rPr lang="vi-VN" b="1">
                <a:solidFill>
                  <a:schemeClr val="bg1"/>
                </a:solidFill>
                <a:latin typeface="Times New Roman" pitchFamily="18" charset="0"/>
                <a:cs typeface="Times New Roman" pitchFamily="18" charset="0"/>
              </a:rPr>
              <a:t>Vi Vu</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Sao trời dệt ánh sáng lung linh, phố phường rực rỡ kết tâm tình. Con đường nở hoa thơm mừng kính. Cây khoác áo tôn vinh, gió reo lời an bình. Chuông vàng rộn rã khúc hân hoan. Giáo đường nhịp thánh thót cung đàn. Muôn người trái tim như bừng sáng. Dâng hiến Chúa vinh quang , đón mùa NOEL sang.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NOEL, NOEL đêm ánh sáng tinh khôi, NOEL, NOEL đêm ánh sáng vui tươi, NOEL rạng ngời hòa tiếng hát muôn người, NOEL tuyệt vời an bình về nơi </a:t>
            </a:r>
            <a:r>
              <a:rPr lang="vi-VN" sz="5400" b="1">
                <a:solidFill>
                  <a:schemeClr val="bg1"/>
                </a:solidFill>
                <a:latin typeface="Times New Roman" pitchFamily="18" charset="0"/>
                <a:cs typeface="Times New Roman" pitchFamily="18" charset="0"/>
              </a:rPr>
              <a:t>nơi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Vua Trời đã xuống với nhân gian. Giã từ hạnh phúc chốn Thiên Đàng, âm thầm giáng sinh nơi nghèo khó trong kiếp sống đơn sơ. Bé thơ thật cơ hàn, xin Ngài đổ xuống phúc ơn thiêng. Cõi đời đẹp nghĩa sống nhân hiền. Xa gần nắm tay nhau trìu mến cho khúc hát NOEL mãi rộn ràng vang lên.</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3/ Đêm nay bừng sánh khắp không trung. Hết rồi ngàn bóng tối lạnh lùng, tâm hồn thoát đam mê tù túng, vui ánh sáng Thiên cung thánh thiêng thật vô cùng. Đêm này nguồn sống mới thênh thang, đất trời được mối kết duyên lành. Ô kìa thế gian như ngợp choáng. Câu Thánh đức ngân vang trong niềm vui hân hoan.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3597</TotalTime>
  <Words>259</Words>
  <Application>Microsoft Office PowerPoint</Application>
  <PresentationFormat>On-screen Show (16:9)</PresentationFormat>
  <Paragraphs>8</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NOEL ÁNH SÁNG  Thông Vi Vu</vt:lpstr>
      <vt:lpstr>1/ Sao trời dệt ánh sáng lung linh, phố phường rực rỡ kết tâm tình. Con đường nở hoa thơm mừng kính. Cây khoác áo tôn vinh, gió reo lời an bình. Chuông vàng rộn rã khúc hân hoan. Giáo đường nhịp thánh thót cung đàn. Muôn người trái tim như bừng sáng. Dâng hiến Chúa vinh quang , đón mùa NOEL sang.</vt:lpstr>
      <vt:lpstr>ĐK: NOEL, NOEL đêm ánh sáng tinh khôi, NOEL, NOEL đêm ánh sáng vui tươi, NOEL rạng ngời hòa tiếng hát muôn người, NOEL tuyệt vời an bình về nơi nơi.</vt:lpstr>
      <vt:lpstr>2/ Vua Trời đã xuống với nhân gian. Giã từ hạnh phúc chốn Thiên Đàng, âm thầm giáng sinh nơi nghèo khó trong kiếp sống đơn sơ. Bé thơ thật cơ hàn, xin Ngài đổ xuống phúc ơn thiêng. Cõi đời đẹp nghĩa sống nhân hiền. Xa gần nắm tay nhau trìu mến cho khúc hát NOEL mãi rộn ràng vang lên.</vt:lpstr>
      <vt:lpstr>3/ Đêm nay bừng sánh khắp không trung. Hết rồi ngàn bóng tối lạnh lùng, tâm hồn thoát đam mê tù túng, vui ánh sáng Thiên cung thánh thiêng thật vô cùng. Đêm này nguồn sống mới thênh thang, đất trời được mối kết duyên lành. Ô kìa thế gian như ngợp choáng. Câu Thánh đức ngân vang trong niềm vui hân hoan.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1364</cp:revision>
  <dcterms:created xsi:type="dcterms:W3CDTF">2021-12-01T03:00:51Z</dcterms:created>
  <dcterms:modified xsi:type="dcterms:W3CDTF">2021-12-20T22:48:02Z</dcterms:modified>
</cp:coreProperties>
</file>