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NOEL ĐÊM </a:t>
            </a:r>
            <a:r>
              <a:rPr lang="vi-VN" sz="4000" b="1">
                <a:solidFill>
                  <a:schemeClr val="bg1"/>
                </a:solidFill>
                <a:latin typeface="Times New Roman" pitchFamily="18" charset="0"/>
                <a:cs typeface="Times New Roman" pitchFamily="18" charset="0"/>
              </a:rPr>
              <a:t>HỒNG </a:t>
            </a:r>
            <a:r>
              <a:rPr lang="vi-VN" sz="4000" b="1" smtClean="0">
                <a:solidFill>
                  <a:schemeClr val="bg1"/>
                </a:solidFill>
                <a:latin typeface="Times New Roman" pitchFamily="18" charset="0"/>
                <a:cs typeface="Times New Roman" pitchFamily="18" charset="0"/>
              </a:rPr>
              <a:t>PHÚC</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Thế </a:t>
            </a:r>
            <a:r>
              <a:rPr lang="vi-VN" sz="4000" b="1">
                <a:solidFill>
                  <a:schemeClr val="bg1"/>
                </a:solidFill>
                <a:latin typeface="Times New Roman" pitchFamily="18" charset="0"/>
                <a:cs typeface="Times New Roman" pitchFamily="18" charset="0"/>
              </a:rPr>
              <a:t>Thông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Noel Noel. Đêm hồng phúc giao kết đất trời. Noel Noel. Đêm an bình đến cho con người. Noel Noel. Ngàn tinh tú lung linh giữa bầu trời. Từng câu hát vang vang khắp muôn nơi. Mừng Thiên Chúa giáng sinh cho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Hỡi các mục đồng trên đồi vắng. Trong đêm lạnh lùng còn say giấc nồng. Nào mau tỉnh thức đây hài nhi giáng sinh. Chính là Vua hiển vinh phúc lành muôn chúng </a:t>
            </a:r>
            <a:r>
              <a:rPr lang="vi-VN" sz="4800" b="1">
                <a:solidFill>
                  <a:schemeClr val="bg1"/>
                </a:solidFill>
                <a:latin typeface="Times New Roman" pitchFamily="18" charset="0"/>
                <a:cs typeface="Times New Roman" pitchFamily="18" charset="0"/>
              </a:rPr>
              <a:t>sinh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Tấu vang nhịp nhàng cung trầm lắng. Ca lên rộn ràng từ trên chín tầng. Vì sao ngời sáng đưa đường ta tới nơi. Cho dù bao tuyết rơi đến thờ lạy Vua trời.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Đã bao đời rồi luôn mòn mỏi. Trông mong từng ngày nhìn sao chiếu soi. Nào mau đều bước ta cùng đi Bét-lem. Ngắm nhìn Vua thế nhân giáng trần trong khó khăn.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4350</TotalTime>
  <Words>179</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NOEL ĐÊM HỒNG PHÚC  Thế Thông</vt:lpstr>
      <vt:lpstr>ĐK. Noel Noel. Đêm hồng phúc giao kết đất trời. Noel Noel. Đêm an bình đến cho con người. Noel Noel. Ngàn tinh tú lung linh giữa bầu trời. Từng câu hát vang vang khắp muôn nơi. Mừng Thiên Chúa giáng sinh cho đời.</vt:lpstr>
      <vt:lpstr>1. Hỡi các mục đồng trên đồi vắng. Trong đêm lạnh lùng còn say giấc nồng. Nào mau tỉnh thức đây hài nhi giáng sinh. Chính là Vua hiển vinh phúc lành muôn chúng sinh.</vt:lpstr>
      <vt:lpstr>2. Tấu vang nhịp nhàng cung trầm lắng. Ca lên rộn ràng từ trên chín tầng. Vì sao ngời sáng đưa đường ta tới nơi. Cho dù bao tuyết rơi đến thờ lạy Vua trời.</vt:lpstr>
      <vt:lpstr>3. Đã bao đời rồi luôn mòn mỏi. Trông mong từng ngày nhìn sao chiếu soi. Nào mau đều bước ta cùng đi Bét-lem. Ngắm nhìn Vua thế nhân giáng trần trong khó khăn.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1507</cp:revision>
  <dcterms:created xsi:type="dcterms:W3CDTF">2021-12-01T03:00:51Z</dcterms:created>
  <dcterms:modified xsi:type="dcterms:W3CDTF">2021-12-22T08:58:56Z</dcterms:modified>
</cp:coreProperties>
</file>