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NOEL ĐÊM </a:t>
            </a:r>
            <a:r>
              <a:rPr lang="vi-VN" sz="4000" b="1">
                <a:solidFill>
                  <a:schemeClr val="bg1"/>
                </a:solidFill>
                <a:latin typeface="Times New Roman" pitchFamily="18" charset="0"/>
                <a:cs typeface="Times New Roman" pitchFamily="18" charset="0"/>
              </a:rPr>
              <a:t>LINH </a:t>
            </a:r>
            <a:r>
              <a:rPr lang="vi-VN" sz="4000" b="1" smtClean="0">
                <a:solidFill>
                  <a:schemeClr val="bg1"/>
                </a:solidFill>
                <a:latin typeface="Times New Roman" pitchFamily="18" charset="0"/>
                <a:cs typeface="Times New Roman" pitchFamily="18" charset="0"/>
              </a:rPr>
              <a:t>THIÊNG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Hương Đan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Đêm nay Chúa xuống thăm gian trần. Đêm nay ánh sáng tràn khắp muôn dân. Đêm nay đêm yêu thương chan hòa trái đất. Đêm nay đêm an bình đêm thánh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Noel ôi đêm linh thiêng đêm tình yêu. Noel ôi đêm linh thiêng đêm huyền diệu. Nhân gian nhanh chân mau đến kính thờ Ngôi Hai. Nhân gian nhanh chân mau đến chúc khen danh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Đêm nay tiếng hát vang khung trời. Đêm nay ân phúc tràn khắp nơi nơi. Đêm nay đêm an vui cho toàn thế giới. Đêm nay Chúa giáng trần cứu thế nhân.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dâng khúc hát theo cung đàn. Trăng sao tinh tú rộn rã xôn xao. Vinh danh nơi Thiên Cung an bình dưới thế. Chúa đến cho gian trần muôn phúc 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3671</TotalTime>
  <Words>163</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NOEL ĐÊM LINH THIÊNG  Sr. Hương Đan</vt:lpstr>
      <vt:lpstr>1. Đêm nay Chúa xuống thăm gian trần. Đêm nay ánh sáng tràn khắp muôn dân. Đêm nay đêm yêu thương chan hòa trái đất. Đêm nay đêm an bình đêm thánh ân.</vt:lpstr>
      <vt:lpstr>ĐK. Noel ôi đêm linh thiêng đêm tình yêu. Noel ôi đêm linh thiêng đêm huyền diệu. Nhân gian nhanh chân mau đến kính thờ Ngôi Hai. Nhân gian nhanh chân mau đến chúc khen danh Ngài.</vt:lpstr>
      <vt:lpstr>2. Đêm nay tiếng hát vang khung trời. Đêm nay ân phúc tràn khắp nơi nơi. Đêm nay đêm an vui cho toàn thế giới. Đêm nay Chúa giáng trần cứu thế nhân.</vt:lpstr>
      <vt:lpstr>3. Xin dâng khúc hát theo cung đàn. Trăng sao tinh tú rộn rã xôn xao. Vinh danh nơi Thiên Cung an bình dưới thế. Chúa đến cho gian trần muôn phúc ân.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1404</cp:revision>
  <dcterms:created xsi:type="dcterms:W3CDTF">2021-12-01T03:00:51Z</dcterms:created>
  <dcterms:modified xsi:type="dcterms:W3CDTF">2021-12-21T13:32:29Z</dcterms:modified>
</cp:coreProperties>
</file>