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NOEL ĐÊM TRỜI </a:t>
            </a:r>
            <a:r>
              <a:rPr lang="vi-VN" sz="4000" b="1">
                <a:solidFill>
                  <a:schemeClr val="bg1"/>
                </a:solidFill>
                <a:latin typeface="Times New Roman" pitchFamily="18" charset="0"/>
                <a:cs typeface="Times New Roman" pitchFamily="18" charset="0"/>
              </a:rPr>
              <a:t>HUYỀN </a:t>
            </a:r>
            <a:r>
              <a:rPr lang="vi-VN" sz="4000" b="1" smtClean="0">
                <a:solidFill>
                  <a:schemeClr val="bg1"/>
                </a:solidFill>
                <a:latin typeface="Times New Roman" pitchFamily="18" charset="0"/>
                <a:cs typeface="Times New Roman" pitchFamily="18" charset="0"/>
              </a:rPr>
              <a:t>DIỆU</a:t>
            </a:r>
            <a:r>
              <a:rPr lang="en-US" sz="4000" b="1">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Trương </a:t>
            </a:r>
            <a:r>
              <a:rPr lang="vi-VN" sz="4000" b="1">
                <a:solidFill>
                  <a:schemeClr val="bg1"/>
                </a:solidFill>
                <a:latin typeface="Times New Roman" pitchFamily="18" charset="0"/>
                <a:cs typeface="Times New Roman" pitchFamily="18" charset="0"/>
              </a:rPr>
              <a:t>Thế Bạch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Hát vang lên mừng con Chúa ra đời làm người, hát vang lên đàn ca múa tưng bừng nhịp nhàng. Chúa ra đời, ngàn sao sáng đất trời rộn ràng, báo tin vui con Chúa Trời vừa mới hạ </a:t>
            </a:r>
            <a:r>
              <a:rPr lang="vi-VN" sz="4800" b="1">
                <a:solidFill>
                  <a:schemeClr val="bg1"/>
                </a:solidFill>
                <a:latin typeface="Times New Roman" pitchFamily="18" charset="0"/>
                <a:cs typeface="Times New Roman" pitchFamily="18" charset="0"/>
              </a:rPr>
              <a:t>sinh</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Ôi No-el đêm trời huyền diệu, đàn nhịp nhàng hòa vang câu hát, đêm No-el đêm an bình rạng ngời, con Chúa Trời hạ sinh xuống trần. Ôi No-el con Chúa Trời làm người, trời với đất giao hòa kết duyên, trên thiên cung muôn Thiên Thần hòa lời, nơi thế trần cung kính suy tôn.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Hài Đồng nằm trong mái rơm hèn nghèo nàn, Chúa ra đời trời với đất giao hòa nhiệm mầu. Có Giu-se quì bên Chúa với Ma-ri-a, có mục đồng với chiên bò sưởi ấm Hài Nhi.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Hỡi nhân trần nào mau tới tôn thờ nguyện cầu, đến Bê-lem để chiêm ngắm Vua Trời làm người. Chúa đơn hèn thật yêu dấy xinh hiền mỹ miều, đến bân Ngài dâng lên lời cảm mến tạ </a:t>
            </a:r>
            <a:r>
              <a:rPr lang="vi-VN" sz="4800" b="1">
                <a:solidFill>
                  <a:schemeClr val="bg1"/>
                </a:solidFill>
                <a:latin typeface="Times New Roman" pitchFamily="18" charset="0"/>
                <a:cs typeface="Times New Roman" pitchFamily="18" charset="0"/>
              </a:rPr>
              <a:t>ơn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3717</TotalTime>
  <Words>212</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NOEL ĐÊM TRỜI HUYỀN DIỆU Trương Thế Bạch</vt:lpstr>
      <vt:lpstr>1. Hát vang lên mừng con Chúa ra đời làm người, hát vang lên đàn ca múa tưng bừng nhịp nhàng. Chúa ra đời, ngàn sao sáng đất trời rộn ràng, báo tin vui con Chúa Trời vừa mới hạ sinh.</vt:lpstr>
      <vt:lpstr>ĐK. Ôi No-el đêm trời huyền diệu, đàn nhịp nhàng hòa vang câu hát, đêm No-el đêm an bình rạng ngời, con Chúa Trời hạ sinh xuống trần. Ôi No-el con Chúa Trời làm người, trời với đất giao hòa kết duyên, trên thiên cung muôn Thiên Thần hòa lời, nơi thế trần cung kính suy tôn.</vt:lpstr>
      <vt:lpstr>2. Chúa Hài Đồng nằm trong mái rơm hèn nghèo nàn, Chúa ra đời trời với đất giao hòa nhiệm mầu. Có Giu-se quì bên Chúa với Ma-ri-a, có mục đồng với chiên bò sưởi ấm Hài Nhi.</vt:lpstr>
      <vt:lpstr>3. Hỡi nhân trần nào mau tới tôn thờ nguyện cầu, đến Bê-lem để chiêm ngắm Vua Trời làm người. Chúa đơn hèn thật yêu dấy xinh hiền mỹ miều, đến bân Ngài dâng lên lời cảm mến tạ ơn.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1430</cp:revision>
  <dcterms:created xsi:type="dcterms:W3CDTF">2021-12-01T03:00:51Z</dcterms:created>
  <dcterms:modified xsi:type="dcterms:W3CDTF">2021-12-21T22:25:52Z</dcterms:modified>
</cp:coreProperties>
</file>