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  <p:sldId id="263" r:id="rId5"/>
    <p:sldId id="267" r:id="rId6"/>
    <p:sldId id="268" r:id="rId7"/>
    <p:sldId id="269" r:id="rId8"/>
    <p:sldId id="270" r:id="rId9"/>
    <p:sldId id="271" r:id="rId10"/>
    <p:sldId id="272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 CÙNG VUI LÊN</a:t>
            </a:r>
            <a:b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Mi Trầm</a:t>
            </a: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39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Nào cùng vui lên, vui lên anh em. Vì nầy Chúa đến, Chúa đến gần bên. Hãy sống, hãy sống ôn hòa. Hãy cất, cất tiếng cảm tạ.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Người đã chúc phúc cho đất nước Chúa. Người đã cứu thoát khỏi cảnh lưu đày.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Nào ta vui lên trong Chúa cứu thế. Niềm vui chan chứa xóa hết ê chề.</a:t>
            </a:r>
            <a:endParaRPr lang="en-US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Người đến bao năm tỏa chiếu ánh sáng. Rạng soi nhân thế hết những mê lầm.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7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32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102</Words>
  <Application>Microsoft Office PowerPoint</Application>
  <PresentationFormat>On-screen Show (16:9)</PresentationFormat>
  <Paragraphs>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NÀO CÙNG VUI LÊN Lm. Mi Trầm</vt:lpstr>
      <vt:lpstr>ĐK. Nào cùng vui lên, vui lên anh em. Vì nầy Chúa đến, Chúa đến gần bên. Hãy sống, hãy sống ôn hòa. Hãy cất, cất tiếng cảm tạ.</vt:lpstr>
      <vt:lpstr>1. Người đã chúc phúc cho đất nước Chúa. Người đã cứu thoát khỏi cảnh lưu đày.</vt:lpstr>
      <vt:lpstr>2. Nào ta vui lên trong Chúa cứu thế. Niềm vui chan chứa xóa hết ê chề.</vt:lpstr>
      <vt:lpstr>3. Người đến bao năm tỏa chiếu ánh sáng. Rạng soi nhân thế hết những mê lầm.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69</cp:revision>
  <dcterms:created xsi:type="dcterms:W3CDTF">2021-11-30T02:00:37Z</dcterms:created>
  <dcterms:modified xsi:type="dcterms:W3CDTF">2021-11-30T04:43:02Z</dcterms:modified>
</cp:coreProperties>
</file>