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NÀO HÃY CHÚC TỤNG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Xuân Thảo</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Nào hãy chúc tụng, chúc tụng Thiên Chúa Ba Ngôi, là Chúa Cha, Chúa Con và Chúa Thánh Thần. Hãy tôn vinh Người vì Người hằng thương xót chúng ta, hãy tôn vinh Người vì Người hằng thương xót chúng ta.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PK. Lạy Đức Chúa, Đức Chúa là Chúa chúng con, lẫy lừng thay danh Chúa trên khắp cả địa cầu.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1194</TotalTime>
  <Words>80</Words>
  <Application>Microsoft Office PowerPoint</Application>
  <PresentationFormat>On-screen Show (16:9)</PresentationFormat>
  <Paragraphs>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NÀO HÃY CHÚC TỤNG Lm. Xuân Thảo</vt:lpstr>
      <vt:lpstr>ĐK. Nào hãy chúc tụng, chúc tụng Thiên Chúa Ba Ngôi, là Chúa Cha, Chúa Con và Chúa Thánh Thần. Hãy tôn vinh Người vì Người hằng thương xót chúng ta, hãy tôn vinh Người vì Người hằng thương xót chúng ta.</vt:lpstr>
      <vt:lpstr>PK. Lạy Đức Chúa, Đức Chúa là Chúa chúng con, lẫy lừng thay danh Chúa trên khắp cả địa cầu.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359</cp:revision>
  <dcterms:created xsi:type="dcterms:W3CDTF">2021-12-01T03:00:51Z</dcterms:created>
  <dcterms:modified xsi:type="dcterms:W3CDTF">2021-12-09T23:51:39Z</dcterms:modified>
</cp:coreProperties>
</file>