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63" r:id="rId5"/>
    <p:sldId id="267" r:id="rId6"/>
    <p:sldId id="268" r:id="rId7"/>
    <p:sldId id="269" r:id="rId8"/>
    <p:sldId id="270" r:id="rId9"/>
    <p:sldId id="271" r:id="rId10"/>
    <p:sldId id="27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 HỠI DÂN XION</a:t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Mi Trầm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3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Nào hỡi dân Xi-on nầy Chúa sắp đến rồi mau mau ra đón Người, nầy Chúa đến, nầy Chúa đến cứu thoát dân Người.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là Đấng chăn dắt Is ra en, xin Người lắng tai nghe. Chúa là Đấng dẫn đưa Giu se như mục tử chăn dắt đoàn chiên.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Ôi lạy Chúa mau đến với muôn dân, xin dọi chiếu Thiên Nhan Chúa dẫn lối thoát bao gian nan, ôi tình Chúa soi chiếu trần gian.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trồng những cây cối lá xanh tươi, ban nguồn sống cho cây Chúa gìn giữ cháu con mai sau, uy quyền Chúa tôn kính mọi nơi.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7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2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129</Words>
  <Application>Microsoft Office PowerPoint</Application>
  <PresentationFormat>On-screen Show (16:9)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NÀO HỠI DÂN XION Lm. Mi Trầm</vt:lpstr>
      <vt:lpstr>ĐK. Nào hỡi dân Xi-on nầy Chúa sắp đến rồi mau mau ra đón Người, nầy Chúa đến, nầy Chúa đến cứu thoát dân Người.</vt:lpstr>
      <vt:lpstr>1. Chúa là Đấng chăn dắt Is ra en, xin Người lắng tai nghe. Chúa là Đấng dẫn đưa Giu se như mục tử chăn dắt đoàn chiên.</vt:lpstr>
      <vt:lpstr>2. Ôi lạy Chúa mau đến với muôn dân, xin dọi chiếu Thiên Nhan Chúa dẫn lối thoát bao gian nan, ôi tình Chúa soi chiếu trần gian.</vt:lpstr>
      <vt:lpstr>3. Chúa trồng những cây cối lá xanh tươi, ban nguồn sống cho cây Chúa gìn giữ cháu con mai sau, uy quyền Chúa tôn kính mọi nơi.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68</cp:revision>
  <dcterms:created xsi:type="dcterms:W3CDTF">2021-11-30T02:00:37Z</dcterms:created>
  <dcterms:modified xsi:type="dcterms:W3CDTF">2021-11-30T04:40:59Z</dcterms:modified>
</cp:coreProperties>
</file>