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 TA HÂN HOAN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Sr. Têrêsa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Nào ta hân hoan tiến lên Cung điện Chúa Trời, dâng ngàn lời hát khen Danh Chúa muôn đời thật tuyệt vời.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Núi Thánh Người ôi thật nguy nga là niềm vui cho khắp muôn dân. Cao cả thay Danh Thánh của Người rất xứng đáng muôn đời tôn vinh.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Hãy hát mừng, hát mừng Danh Chúa. Lạy Thiên Chúa của Ít-ra-en. Thú vị thay được mến yêu Ngài. Đấng xứng đáng muôn lời ca khen.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1511</TotalTime>
  <Words>98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NÀO TA HÂN HOAN Sr. Têrêsa</vt:lpstr>
      <vt:lpstr>ĐK. Nào ta hân hoan tiến lên Cung điện Chúa Trời, dâng ngàn lời hát khen Danh Chúa muôn đời thật tuyệt vời.</vt:lpstr>
      <vt:lpstr>1. Núi Thánh Người ôi thật nguy nga là niềm vui cho khắp muôn dân. Cao cả thay Danh Thánh của Người rất xứng đáng muôn đời tôn vinh.</vt:lpstr>
      <vt:lpstr>2. Hãy hát mừng, hát mừng Danh Chúa. Lạy Thiên Chúa của Ít-ra-en. Thú vị thay được mến yêu Ngài. Đấng xứng đáng muôn lời ca khen.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523</cp:revision>
  <dcterms:created xsi:type="dcterms:W3CDTF">2021-12-01T03:00:51Z</dcterms:created>
  <dcterms:modified xsi:type="dcterms:W3CDTF">2021-12-10T13:45:58Z</dcterms:modified>
</cp:coreProperties>
</file>