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8" r:id="rId3"/>
    <p:sldId id="257" r:id="rId4"/>
    <p:sldId id="259" r:id="rId5"/>
    <p:sldId id="263" r:id="rId6"/>
    <p:sldId id="264"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NÀO TA </a:t>
            </a:r>
            <a:r>
              <a:rPr lang="vi-VN" sz="4000" b="1">
                <a:solidFill>
                  <a:schemeClr val="bg1"/>
                </a:solidFill>
                <a:latin typeface="Times New Roman" pitchFamily="18" charset="0"/>
                <a:cs typeface="Times New Roman" pitchFamily="18" charset="0"/>
              </a:rPr>
              <a:t>HÂN </a:t>
            </a:r>
            <a:r>
              <a:rPr lang="vi-VN" sz="4000" b="1" smtClean="0">
                <a:solidFill>
                  <a:schemeClr val="bg1"/>
                </a:solidFill>
                <a:latin typeface="Times New Roman" pitchFamily="18" charset="0"/>
                <a:cs typeface="Times New Roman" pitchFamily="18" charset="0"/>
              </a:rPr>
              <a:t>HOAN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ĐK. Nào ta hân hoan vào cung Thánh Chúa tấu vang cung đàn mừng chúc không ngơi. Hòa trong câu ca nhịp chân tiến bước sánh vai tiến về đền Thánh Chúa Trời.</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Chúc khen Người nhân loại muôn phương dâng lên Người niềm tin kính mến. Ca khen Chúa khắp chốn muôn nơi vạn vật hỡi tán dương </a:t>
            </a:r>
            <a:r>
              <a:rPr lang="vi-VN" sz="4800" b="1">
                <a:solidFill>
                  <a:schemeClr val="bg1"/>
                </a:solidFill>
                <a:latin typeface="Times New Roman" pitchFamily="18" charset="0"/>
                <a:cs typeface="Times New Roman" pitchFamily="18" charset="0"/>
              </a:rPr>
              <a:t>Danh </a:t>
            </a:r>
            <a:r>
              <a:rPr lang="vi-VN" sz="4800" b="1" smtClean="0">
                <a:solidFill>
                  <a:schemeClr val="bg1"/>
                </a:solidFill>
                <a:latin typeface="Times New Roman" pitchFamily="18" charset="0"/>
                <a:cs typeface="Times New Roman" pitchFamily="18" charset="0"/>
              </a:rPr>
              <a:t>Người</a:t>
            </a:r>
            <a:r>
              <a:rPr lang="en-US"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Hỡi muôn người chung họp nhau đây vui ca mừng ngợi khen Thiên Chúa. Nơi Nhan Thánh thú hết lỗi lầm vạn lạy Chúa thứ tha muôn </a:t>
            </a:r>
            <a:r>
              <a:rPr lang="vi-VN" sz="4800" b="1">
                <a:solidFill>
                  <a:schemeClr val="bg1"/>
                </a:solidFill>
                <a:latin typeface="Times New Roman" pitchFamily="18" charset="0"/>
                <a:cs typeface="Times New Roman" pitchFamily="18" charset="0"/>
              </a:rPr>
              <a:t>lần</a:t>
            </a:r>
            <a:r>
              <a:rPr lang="vi-VN"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1033</TotalTime>
  <Words>105</Words>
  <Application>Microsoft Office PowerPoint</Application>
  <PresentationFormat>On-screen Show (16:9)</PresentationFormat>
  <Paragraphs>5</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NÀO TA HÂN HOAN</vt:lpstr>
      <vt:lpstr>ĐK. Nào ta hân hoan vào cung Thánh Chúa tấu vang cung đàn mừng chúc không ngơi. Hòa trong câu ca nhịp chân tiến bước sánh vai tiến về đền Thánh Chúa Trời.</vt:lpstr>
      <vt:lpstr>1. Chúc khen Người nhân loại muôn phương dâng lên Người niềm tin kính mến. Ca khen Chúa khắp chốn muôn nơi vạn vật hỡi tán dương Danh Người.</vt:lpstr>
      <vt:lpstr>2. Hỡi muôn người chung họp nhau đây vui ca mừng ngợi khen Thiên Chúa. Nơi Nhan Thánh thú hết lỗi lầm vạn lạy Chúa thứ tha muôn lần.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282</cp:revision>
  <dcterms:created xsi:type="dcterms:W3CDTF">2021-12-01T03:00:51Z</dcterms:created>
  <dcterms:modified xsi:type="dcterms:W3CDTF">2021-12-07T02:50:23Z</dcterms:modified>
</cp:coreProperties>
</file>