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3" r:id="rId5"/>
    <p:sldId id="267" r:id="rId6"/>
    <p:sldId id="260"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NÀO TA </a:t>
            </a:r>
            <a:r>
              <a:rPr lang="vi-VN" b="1">
                <a:solidFill>
                  <a:schemeClr val="bg1"/>
                </a:solidFill>
                <a:latin typeface="Times New Roman" pitchFamily="18" charset="0"/>
                <a:cs typeface="Times New Roman" pitchFamily="18" charset="0"/>
              </a:rPr>
              <a:t>ĐI </a:t>
            </a:r>
            <a:r>
              <a:rPr lang="vi-VN" b="1" smtClean="0">
                <a:solidFill>
                  <a:schemeClr val="bg1"/>
                </a:solidFill>
                <a:latin typeface="Times New Roman" pitchFamily="18" charset="0"/>
                <a:cs typeface="Times New Roman" pitchFamily="18" charset="0"/>
              </a:rPr>
              <a:t>LÊN</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Kim Long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Nào ta đi lên lo gì muôn nguy nan, vì trong tim ta bóng đau thương mờ tan. Trần gian đêm nay chan hòa niềm hân hoan, ngàn dân ca vang nghênh đón Vua Bình An.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Chúng ta lên đường thờ kính Tân Vương, theo lời Thiên Sứ khuyên mời. Nay Con Chúa ra đời đem lại yêu thương.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2. Hiến dâng tâm hồn tựa máng thô sơ, muôn vàn yêu mến chan hòa. Mong Con Chúa Thiên tòa sinh hạ nơi đây.</a:t>
            </a:r>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3. Ước mong tâm hồn tựa ánh sao mai, soi rạng trong bốn phương trời. Mai đây khắp muôn người chung một niềm tin.</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3637</TotalTime>
  <Words>133</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NÀO TA ĐI LÊN  Lm. Kim Long</vt:lpstr>
      <vt:lpstr>ĐK. Nào ta đi lên lo gì muôn nguy nan, vì trong tim ta bóng đau thương mờ tan. Trần gian đêm nay chan hòa niềm hân hoan, ngàn dân ca vang nghênh đón Vua Bình An.</vt:lpstr>
      <vt:lpstr>1. Chúng ta lên đường thờ kính Tân Vương, theo lời Thiên Sứ khuyên mời. Nay Con Chúa ra đời đem lại yêu thương.</vt:lpstr>
      <vt:lpstr>2. Hiến dâng tâm hồn tựa máng thô sơ, muôn vàn yêu mến chan hòa. Mong Con Chúa Thiên tòa sinh hạ nơi đây.</vt:lpstr>
      <vt:lpstr>3. Ước mong tâm hồn tựa ánh sao mai, soi rạng trong bốn phương trời. Mai đây khắp muôn người chung một niềm tin.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1387</cp:revision>
  <dcterms:created xsi:type="dcterms:W3CDTF">2021-12-01T03:00:51Z</dcterms:created>
  <dcterms:modified xsi:type="dcterms:W3CDTF">2021-12-21T12:58:26Z</dcterms:modified>
</cp:coreProperties>
</file>