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NÀO VỀ ĐÂY 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Khánh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Nào về đây nơi Cha ta ngày đêm đứng trông chờ. Nào về đây nơi quê hương thân thương hằng nhung nhớ. Nào về đây nơi đồng xanh suối trong trôi lững lờ. Và cùng nhau ca lên đi bài ca mến yêu vô bờ.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Ca lên muôn bài ca mới. Ngợi mừng Cứu Chúa không ngơi. Ca lên hỡi ngàn dân ơi. Chúc khen Danh Người khắp nơi.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Ngợi mừng Cha yêu thương ta dựng nên đất trời này. Ngày và đêm Cha trông coi oai phong Người biết mấy. Mọi sinh linh trên trời cao dưới sông sâu biển rộng, đều do tay Cha uy linh Người luôn tác sinh quan phòng.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Mừng Ngôi Hai xưa sinh ra mùa đông rét cơ hàn. Vì yêu ta nên vai mang đau thương chịu án chết và phục sinh trong vinh quang cứu ta thoát tội tình. Ngàn lời ca xin dâng lên tình yêu biết hiến thân mình.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1479</TotalTime>
  <Words>189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NÀO VỀ ĐÂY 2 Ngọc Khánh</vt:lpstr>
      <vt:lpstr>1. Nào về đây nơi Cha ta ngày đêm đứng trông chờ. Nào về đây nơi quê hương thân thương hằng nhung nhớ. Nào về đây nơi đồng xanh suối trong trôi lững lờ. Và cùng nhau ca lên đi bài ca mến yêu vô bờ. </vt:lpstr>
      <vt:lpstr>ĐK. Ca lên muôn bài ca mới. Ngợi mừng Cứu Chúa không ngơi. Ca lên hỡi ngàn dân ơi. Chúc khen Danh Người khắp nơi. </vt:lpstr>
      <vt:lpstr>2. Ngợi mừng Cha yêu thương ta dựng nên đất trời này. Ngày và đêm Cha trông coi oai phong Người biết mấy. Mọi sinh linh trên trời cao dưới sông sâu biển rộng, đều do tay Cha uy linh Người luôn tác sinh quan phòng. </vt:lpstr>
      <vt:lpstr>3. Mừng Ngôi Hai xưa sinh ra mùa đông rét cơ hàn. Vì yêu ta nên vai mang đau thương chịu án chết và phục sinh trong vinh quang cứu ta thoát tội tình. Ngàn lời ca xin dâng lên tình yêu biết hiến thân mình.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505</cp:revision>
  <dcterms:created xsi:type="dcterms:W3CDTF">2021-12-01T03:00:51Z</dcterms:created>
  <dcterms:modified xsi:type="dcterms:W3CDTF">2021-12-10T13:14:20Z</dcterms:modified>
</cp:coreProperties>
</file>