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 VỀ ĐÂY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Nào về đây gặp gỡ Đức Kitô. Người là Đấng trung gian đất trời. Người liên kết chúng ta nên một, một Chúa chiên và mọt đàn chiên.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Hãy về đây hợp tiếng tung hô. Chúa là Đấng giao hòa trời đất. Người là Đấng cứu chuộc thế nhân. Hãy đến đây đón nhận thánh ân.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Hỡi ngàn dân hòa khúc tri ân. Chúa là Đấng nhân loại kêu khấn, người củng cố giáo hội khắp nơi, đốt nòng lên ân tình sáng tươi.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Con người hỡi nào hãy hoan ca. Chúa là Đấng ban nguồn vĩnh cửu, Người là Đấng sống lại hiển vinh sẽ phát ban dư đầy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thánh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ân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141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NÀO VỀ ĐÂY</vt:lpstr>
      <vt:lpstr>ĐK: Nào về đây gặp gỡ Đức Kitô. Người là Đấng trung gian đất trời. Người liên kết chúng ta nên một, một Chúa chiên và mọt đàn chiên.</vt:lpstr>
      <vt:lpstr>1. Hãy về đây hợp tiếng tung hô. Chúa là Đấng giao hòa trời đất. Người là Đấng cứu chuộc thế nhân. Hãy đến đây đón nhận thánh ân.</vt:lpstr>
      <vt:lpstr>2. Hỡi ngàn dân hòa khúc tri ân. Chúa là Đấng nhân loại kêu khấn, người củng cố giáo hội khắp nơi, đốt nòng lên ân tình sáng tươi.</vt:lpstr>
      <vt:lpstr>3. Con người hỡi nào hãy hoan ca. Chúa là Đấng ban nguồn vĩnh cửu, Người là Đấng sống lại hiển vinh sẽ phát ban dư đầy thánh ân.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416</cp:revision>
  <dcterms:created xsi:type="dcterms:W3CDTF">2021-12-01T03:00:51Z</dcterms:created>
  <dcterms:modified xsi:type="dcterms:W3CDTF">2021-12-10T07:32:51Z</dcterms:modified>
</cp:coreProperties>
</file>