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CON ĐẾN</a:t>
            </a:r>
            <a:b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Máu chiên bò Cha chẳng muốn, lễ toàn thiêu Cha không nhận. 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con xin đến, Chúa ơi để thực thi ý Chúa.</a:t>
            </a:r>
            <a:endParaRPr lang="vi-VN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Tấm thân này Cha tạo tác, ý định Cha, xin tuân hành. </a:t>
            </a:r>
            <a:endParaRPr lang="vi-VN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Chén Cha truyền Con phải uống, trót đời Con xin vâng phục. 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Hiến thân mình trên thập giá, những cầu mong Cha vui lòng.</a:t>
            </a:r>
            <a:endParaRPr lang="vi-VN" sz="8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</TotalTime>
  <Words>86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NÀY CON ĐẾN Lm. Kim Long</vt:lpstr>
      <vt:lpstr>1. Máu chiên bò Cha chẳng muốn, lễ toàn thiêu Cha không nhận. </vt:lpstr>
      <vt:lpstr>ĐK. Này con xin đến, Chúa ơi để thực thi ý Chúa.</vt:lpstr>
      <vt:lpstr>2. Tấm thân này Cha tạo tác, ý định Cha, xin tuân hành. </vt:lpstr>
      <vt:lpstr>3. Chén Cha truyền Con phải uống, trót đời Con xin vâng phục. </vt:lpstr>
      <vt:lpstr>4. Hiến thân mình trên thập giá, những cầu mong Cha vui lòng.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870</cp:revision>
  <dcterms:created xsi:type="dcterms:W3CDTF">2021-12-01T03:00:51Z</dcterms:created>
  <dcterms:modified xsi:type="dcterms:W3CDTF">2021-12-14T10:33:59Z</dcterms:modified>
</cp:coreProperties>
</file>