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 DÂN SION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Nguyễn Khắc Xuyên</a:t>
            </a:r>
            <a:endParaRPr lang="en-US" sz="9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ÐK. Này dân Si - on! Chúa ngươi sắp tới. Ngươi hãy ra chào đón Chúa đến cứu dân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Ai đã vào sa mạc xem ngàn lau phất phới. Ai đã lên đồi vắng xem bóng người xa hoa?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Quanh co uốn cho ngay. Gồ ghề san cho phẳng. Hố sâu lấp cho đầy. Nơi cao phải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bạt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77</Words>
  <Application>Microsoft Office PowerPoint</Application>
  <PresentationFormat>On-screen Show (16:9)</PresentationFormat>
  <Paragraphs>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NÀY DÂN SION Nguyễn Khắc Xuyên</vt:lpstr>
      <vt:lpstr>ÐK. Này dân Si - on! Chúa ngươi sắp tới. Ngươi hãy ra chào đón Chúa đến cứu dân Người.</vt:lpstr>
      <vt:lpstr>1. Ai đã vào sa mạc xem ngàn lau phất phới. Ai đã lên đồi vắng xem bóng người xa hoa?</vt:lpstr>
      <vt:lpstr>2. Quanh co uốn cho ngay. Gồ ghề san cho phẳng. Hố sâu lấp cho đầy. Nơi cao phải bạt xuống.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71</cp:revision>
  <dcterms:created xsi:type="dcterms:W3CDTF">2021-12-01T03:00:51Z</dcterms:created>
  <dcterms:modified xsi:type="dcterms:W3CDTF">2021-12-01T08:16:51Z</dcterms:modified>
</cp:coreProperties>
</file>