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LÀ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Phạm Liên Hùng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. Này là rượu nho và đây là từng tấm bánh thơm, xin dâng lên trước tòa Chúa.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khoan dung nhận lễ con dâng, ban ơn thiêng phù giúp muôn dân, Chúa ôi.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Trọn cuộc đời con cùng với niềm hạnh phúc sớm hôm, xin dâng lên trước tòa Chúa.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Bạn bè của con cùng mỗi người thuộc lối xóm con, xin dâng lên trước tòa Chúa.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Người thù nghịch con và bao người tình nghĩa với con xin dâng lên trước tòa Chúa.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Đồng bào của con và mỗi người thuộc mỗi sắc dân xin dâng lên trước tòa Chúa.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129</Words>
  <Application>Microsoft Office PowerPoint</Application>
  <PresentationFormat>On-screen Show (16:9)</PresentationFormat>
  <Paragraphs>10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NÀY LÀ Lm. Phạm Liên Hùng</vt:lpstr>
      <vt:lpstr>1 . Này là rượu nho và đây là từng tấm bánh thơm, xin dâng lên trước tòa Chúa.</vt:lpstr>
      <vt:lpstr>ĐK. Xin khoan dung nhận lễ con dâng, ban ơn thiêng phù giúp muôn dân, Chúa ôi.</vt:lpstr>
      <vt:lpstr>2. Trọn cuộc đời con cùng với niềm hạnh phúc sớm hôm, xin dâng lên trước tòa Chúa.</vt:lpstr>
      <vt:lpstr>3. Bạn bè của con cùng mỗi người thuộc lối xóm con, xin dâng lên trước tòa Chúa.</vt:lpstr>
      <vt:lpstr>4. Người thù nghịch con và bao người tình nghĩa với con xin dâng lên trước tòa Chúa.</vt:lpstr>
      <vt:lpstr>5. Đồng bào của con và mỗi người thuộc mỗi sắc dân xin dâng lên trước tòa Chúa.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761</cp:revision>
  <dcterms:created xsi:type="dcterms:W3CDTF">2021-12-01T03:00:51Z</dcterms:created>
  <dcterms:modified xsi:type="dcterms:W3CDTF">2021-12-12T23:00:30Z</dcterms:modified>
</cp:coreProperties>
</file>