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NÀY TẤM BÁNH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ơi này tấm bánh và này chén rượu nho, lòng thành con dâng Ngài. Đây lời con như hương trầm bay triền miên về thiên đường nguyện xin hồng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Tiếng hát bay muôn chiều, tiến Chúa hương tình yêu, hương tình yêu cõi đời đưa bay lên, đưa bay lên tới mây trời. Dâng là dâng bánh rượu lành, dâng là dâng tấm lòng thành. Nguyện dâng tấm lòng thành, thương yêu, Chúa sẽ ban ơn lành.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ơi, trọn kiếp sống và trọn tấm tình yêu lòng thành con dâng Ngài. Cho đời con nên tươi hồng, xin tình yêu thành hương nồng tỏa bay ngàn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ơi, đời con sống là vạn nỗi sầu thương ngập tràn trên muôn đường. Xin hồng ân như sao trời soi đời con niềm hy vọng chờ mong ngày mai.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174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NÀY TẤM BÁNH Phanxicô</vt:lpstr>
      <vt:lpstr>1. Chúa ơi này tấm bánh và này chén rượu nho, lòng thành con dâng Ngài. Đây lời con như hương trầm bay triền miên về thiên đường nguyện xin hồng ân.</vt:lpstr>
      <vt:lpstr>ĐK. Tiếng hát bay muôn chiều, tiến Chúa hương tình yêu, hương tình yêu cõi đời đưa bay lên, đưa bay lên tới mây trời. Dâng là dâng bánh rượu lành, dâng là dâng tấm lòng thành. Nguyện dâng tấm lòng thành, thương yêu, Chúa sẽ ban ơn lành.</vt:lpstr>
      <vt:lpstr>2. Chúa ơi, trọn kiếp sống và trọn tấm tình yêu lòng thành con dâng Ngài. Cho đời con nên tươi hồng, xin tình yêu thành hương nồng tỏa bay ngàn nơi.</vt:lpstr>
      <vt:lpstr>3. Chúa ơi, đời con sống là vạn nỗi sầu thương ngập tràn trên muôn đường. Xin hồng ân như sao trời soi đời con niềm hy vọng chờ mong ngày mai.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590</cp:revision>
  <dcterms:created xsi:type="dcterms:W3CDTF">2021-12-01T03:00:51Z</dcterms:created>
  <dcterms:modified xsi:type="dcterms:W3CDTF">2021-12-11T06:52:31Z</dcterms:modified>
</cp:coreProperties>
</file>