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NÀY TỪNG GIỌT RƯỢU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Này từng giọt rượu nho và đây từng tấm bánh miến, chúng con dâng lên Chúa nhân hiền. Cùng ngàn trầm thơm tho, lời kinh hòa khúc hát mới Chúa vui nhận với trọn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Tiến dâng bánh vẹn tuyền là tinh hoa muôn nương lúa, hòa chung công lao nhân thế. Cúi xin Chúa cực lành nhận cho và mong trở thành, thành bánh thiêng nuôi đoàn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Tiến dâng chén rượu này là do bao cây nho quí và công lao của nhân thế. Cúi xin Chúa cực lành nhận cho và mong trở thành, của uống thiêng liêng đoàn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Sấp mình trước bàn thờ thành tâm ăn năn thống hối, này con khiêm cung kêu khấn. Ước mong lễ mọn này làm vui lòng Chúa hằng ngày, tỏa ngát như hương trầm </a:t>
            </a:r>
            <a:r>
              <a:rPr lang="vi-VN" sz="5400" b="1">
                <a:solidFill>
                  <a:schemeClr val="bg1"/>
                </a:solidFill>
                <a:latin typeface="Times New Roman" pitchFamily="18" charset="0"/>
                <a:cs typeface="Times New Roman" pitchFamily="18" charset="0"/>
              </a:rPr>
              <a:t>bay</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2248</TotalTime>
  <Words>168</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NÀY TỪNG GIỌT RƯỢU Lm. Kim Long</vt:lpstr>
      <vt:lpstr>ĐK. Này từng giọt rượu nho và đây từng tấm bánh miến, chúng con dâng lên Chúa nhân hiền. Cùng ngàn trầm thơm tho, lời kinh hòa khúc hát mới Chúa vui nhận với trọn cuộc đời.</vt:lpstr>
      <vt:lpstr>1. Tiến dâng bánh vẹn tuyền là tinh hoa muôn nương lúa, hòa chung công lao nhân thế. Cúi xin Chúa cực lành nhận cho và mong trở thành, thành bánh thiêng nuôi đoàn con.</vt:lpstr>
      <vt:lpstr>2. Tiến dâng chén rượu này là do bao cây nho quí và công lao của nhân thế. Cúi xin Chúa cực lành nhận cho và mong trở thành, của uống thiêng liêng đoàn con.</vt:lpstr>
      <vt:lpstr>3. Sấp mình trước bàn thờ thành tâm ăn năn thống hối, này con khiêm cung kêu khấn. Ước mong lễ mọn này làm vui lòng Chúa hằng ngày, tỏa ngát như hương trầm bay.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869</cp:revision>
  <dcterms:created xsi:type="dcterms:W3CDTF">2021-12-01T03:00:51Z</dcterms:created>
  <dcterms:modified xsi:type="dcterms:W3CDTF">2021-12-14T10:31:56Z</dcterms:modified>
</cp:coreProperties>
</file>