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9" r:id="rId4"/>
    <p:sldId id="257" r:id="rId5"/>
    <p:sldId id="267" r:id="rId6"/>
    <p:sldId id="263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NÀY ĐÂY HOA TRÁI</a:t>
            </a:r>
            <a:b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Phanxicô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Này đây hoa trái trên bàn tay khó nghèo. Lời kinh bay mãi như mây trời muôn chiều.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Này đây cơm áo bao sầu lo tháng ngày. Này đây câu hát say ân tình vơi đầy.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Nhiều khi xa vắng nhưng nhiều khi rất gần. Ngày mưa tháng nắng bao nhiêu lần xoay vần.</a:t>
            </a:r>
            <a:endParaRPr lang="vi-VN" sz="3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Này con dâng Chúa những đầy vơi kiếp người. Đời bao héo úa mong tươi màu tuyệt vời.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Xin dâng lên đời con nói sao vừa. Bao mùa nắng mưa nguyện Chúa luôn dìu </a:t>
            </a: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2092</TotalTime>
  <Words>116</Words>
  <Application>Microsoft Office PowerPoint</Application>
  <PresentationFormat>On-screen Show (16:9)</PresentationFormat>
  <Paragraphs>9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NÀY ĐÂY HOA TRÁI Phanxicô</vt:lpstr>
      <vt:lpstr>1. Này đây hoa trái trên bàn tay khó nghèo. Lời kinh bay mãi như mây trời muôn chiều.</vt:lpstr>
      <vt:lpstr>2. Này đây cơm áo bao sầu lo tháng ngày. Này đây câu hát say ân tình vơi đầy.</vt:lpstr>
      <vt:lpstr>3. Nhiều khi xa vắng nhưng nhiều khi rất gần. Ngày mưa tháng nắng bao nhiêu lần xoay vần.</vt:lpstr>
      <vt:lpstr>4. Này con dâng Chúa những đầy vơi kiếp người. Đời bao héo úa mong tươi màu tuyệt vời.</vt:lpstr>
      <vt:lpstr>ĐK. Xin dâng lên đời con nói sao vừa. Bao mùa nắng mưa nguyện Chúa luôn dìu đưa.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780</cp:revision>
  <dcterms:created xsi:type="dcterms:W3CDTF">2021-12-01T03:00:51Z</dcterms:created>
  <dcterms:modified xsi:type="dcterms:W3CDTF">2021-12-13T22:45:29Z</dcterms:modified>
</cp:coreProperties>
</file>