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NÂNG HỒN LÊN CHÚA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 NHẬP LỄ CHÚA NHẬT THỨ NHẤT MÙA VỌNG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Sr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Trầm Hương</a:t>
            </a:r>
            <a:endParaRPr lang="en-US" sz="8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Con nâng tâm hồn con lên, con nâng tâm hồn con lên tới Chúa. Xin đừng để con tủi nhục, vì con đây, con đây vẫn trông cậy Ngài.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Chẳng ai trông cậy Ngài mà phải nhục nhã ê chề. Chỉ người nào vô ơn bội nghĩa mới nhục nhằn tủi ổ mà thôi.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Vì ánh sáng lời Ngài rạng soi cho hết mọi người. Nẻo đường Ngài cho con được thấy, giới luật Ngài xin nhắc nhở con.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Nguyện xin Chúa nhớ lại tình yêu và đức tín thành. Đã một lần ghi trong giao ước: chính Ngài là Thiên Chúa từ nhân.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138</Words>
  <Application>Microsoft Office PowerPoint</Application>
  <PresentationFormat>On-screen Show (16:9)</PresentationFormat>
  <Paragraphs>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NÂNG HỒN LÊN CHÚA CA NHẬP LỄ CHÚA NHẬT THỨ NHẤT MÙA VỌNG  Sr Trầm Hương</vt:lpstr>
      <vt:lpstr>ĐK: Con nâng tâm hồn con lên, con nâng tâm hồn con lên tới Chúa. Xin đừng để con tủi nhục, vì con đây, con đây vẫn trông cậy Ngài.</vt:lpstr>
      <vt:lpstr>1. Chẳng ai trông cậy Ngài mà phải nhục nhã ê chề. Chỉ người nào vô ơn bội nghĩa mới nhục nhằn tủi ổ mà thôi.</vt:lpstr>
      <vt:lpstr>2. Vì ánh sáng lời Ngài rạng soi cho hết mọi người. Nẻo đường Ngài cho con được thấy, giới luật Ngài xin nhắc nhở con.</vt:lpstr>
      <vt:lpstr>3. Nguyện xin Chúa nhớ lại tình yêu và đức tín thành. Đã một lần ghi trong giao ước: chính Ngài là Thiên Chúa từ nhân.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38</cp:revision>
  <dcterms:created xsi:type="dcterms:W3CDTF">2021-12-01T03:00:51Z</dcterms:created>
  <dcterms:modified xsi:type="dcterms:W3CDTF">2021-12-01T04:34:04Z</dcterms:modified>
</cp:coreProperties>
</file>