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58" r:id="rId4"/>
    <p:sldId id="257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59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HANG BÊLEM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Hải Linh &amp; Minh Châu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ÐK. Hát khen mừng Chúa giáng sinh ra đời. Chúa sinh ra đời nằm trong hang đá nơi máng lừa. Trong hang Bê - lem ánh sáng tỏa lan tưng bừng.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Nghe trên không trung tiếng hát Thiên thần vang lừng. Ðàn hát (réo rắt tiếng hát). Xướng ca (dư âm vang xa).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Ðây Chúa thiên tòa giáng sinh vì ta. Người hỡi (hãy kíp bước tới). Ðến xem (nơi hang Bê - lem). Ôi Chúa giáng sinh khó khăn thấp hèn.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Nửa đêm mừng Chúa giáng sinh ra chốn gian trần. Người đem ơn phúc xuống cho muôn dân lầm than. Nơi hang Bê - lem Thiên thần xướng ca. Thiên Chúa vinh danh chúng nhân an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Nửa đêm mừng Chúa giáng sinh ra chốn gian trần. Người đem ơn phúc xuống cho muôn dân lầm than. Nơi hang Bê - lem chiên lừa thở hơi, tan giá đêm đông ấm thân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Nửa đêm mừng Chúa giáng sinh ra chốn gian trần. Người đem ơn phúc xuống cho muôn dân lầm than. Nơi hang Bê - lem mục đồng xúm quanh, ca hát vang lừng mến yêu chân thành.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4.Nửa đêm mừng Chúa giáng sinh ra chốn gian trần, Người đem ân phúc xuống cho muôn dân lầm than. Nơi hang Be-lem huy hoàng ánh sao, đưa lối Ba Vua phương Đông đến chầu.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Nửa đêm mừng Chúa giáng sinh ra chốn gian trần. Người đem ơn phúc xuống cho muôn dân lầm than. Nơi hang Bê - lem ta quì thiết tha xin Chúa nhân hiền xuống ơn chan hòa.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313</Words>
  <Application>Microsoft Office PowerPoint</Application>
  <PresentationFormat>On-screen Show (16:9)</PresentationFormat>
  <Paragraphs>11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HANG BÊLEM Hải Linh &amp; Minh Châu</vt:lpstr>
      <vt:lpstr>ÐK. Hát khen mừng Chúa giáng sinh ra đời. Chúa sinh ra đời nằm trong hang đá nơi máng lừa. Trong hang Bê - lem ánh sáng tỏa lan tưng bừng.</vt:lpstr>
      <vt:lpstr>**Nghe trên không trung tiếng hát Thiên thần vang lừng. Ðàn hát (réo rắt tiếng hát). Xướng ca (dư âm vang xa).</vt:lpstr>
      <vt:lpstr>**Ðây Chúa thiên tòa giáng sinh vì ta. Người hỡi (hãy kíp bước tới). Ðến xem (nơi hang Bê - lem). Ôi Chúa giáng sinh khó khăn thấp hèn. </vt:lpstr>
      <vt:lpstr>1. Nửa đêm mừng Chúa giáng sinh ra chốn gian trần. Người đem ơn phúc xuống cho muôn dân lầm than. Nơi hang Bê - lem Thiên thần xướng ca. Thiên Chúa vinh danh chúng nhân an hòa.</vt:lpstr>
      <vt:lpstr>2. Nửa đêm mừng Chúa giáng sinh ra chốn gian trần. Người đem ơn phúc xuống cho muôn dân lầm than. Nơi hang Bê - lem chiên lừa thở hơi, tan giá đêm đông ấm thân Con Người.</vt:lpstr>
      <vt:lpstr>3. Nửa đêm mừng Chúa giáng sinh ra chốn gian trần. Người đem ơn phúc xuống cho muôn dân lầm than. Nơi hang Bê - lem mục đồng xúm quanh, ca hát vang lừng mến yêu chân thành.</vt:lpstr>
      <vt:lpstr>4.Nửa đêm mừng Chúa giáng sinh ra chốn gian trần, Người đem ân phúc xuống cho muôn dân lầm than. Nơi hang Be-lem huy hoàng ánh sao, đưa lối Ba Vua phương Đông đến chầu.</vt:lpstr>
      <vt:lpstr>5. Nửa đêm mừng Chúa giáng sinh ra chốn gian trần. Người đem ơn phúc xuống cho muôn dân lầm than. Nơi hang Bê - lem ta quì thiết tha xin Chúa nhân hiền xuống ơn chan hòa.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226</cp:revision>
  <dcterms:created xsi:type="dcterms:W3CDTF">2021-12-01T03:00:51Z</dcterms:created>
  <dcterms:modified xsi:type="dcterms:W3CDTF">2021-12-04T04:52:25Z</dcterms:modified>
</cp:coreProperties>
</file>