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3" r:id="rId5"/>
    <p:sldId id="267" r:id="rId6"/>
    <p:sldId id="260"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NƠI </a:t>
            </a:r>
            <a:r>
              <a:rPr lang="vi-VN" b="1" smtClean="0">
                <a:solidFill>
                  <a:schemeClr val="bg1"/>
                </a:solidFill>
                <a:latin typeface="Times New Roman" pitchFamily="18" charset="0"/>
                <a:cs typeface="Times New Roman" pitchFamily="18" charset="0"/>
              </a:rPr>
              <a:t>BELEM</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(Nhạc </a:t>
            </a:r>
            <a:r>
              <a:rPr lang="vi-VN" b="1">
                <a:solidFill>
                  <a:schemeClr val="bg1"/>
                </a:solidFill>
                <a:latin typeface="Times New Roman" pitchFamily="18" charset="0"/>
                <a:cs typeface="Times New Roman" pitchFamily="18" charset="0"/>
              </a:rPr>
              <a:t>Quốc tế – Lời Việt)</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Âm thầm quạnh vắng canh khuya xa mờ Hm Hm Hm. Bên trời đông giá Belem hang lừa Hm Hm Hm. Một Hài Nhi mới vừa hạ sinh vì đời mặc thân cơ hàn trần gian. Nhẹ đềm êm tiếng mẫu trinh ru hời, ru Hài Nhi đắm trong giấc mơ hiền Hm </a:t>
            </a:r>
            <a:r>
              <a:rPr lang="vi-VN" b="1">
                <a:solidFill>
                  <a:schemeClr val="bg1"/>
                </a:solidFill>
                <a:latin typeface="Times New Roman" pitchFamily="18" charset="0"/>
                <a:cs typeface="Times New Roman" pitchFamily="18" charset="0"/>
              </a:rPr>
              <a:t>Hm </a:t>
            </a:r>
            <a:r>
              <a:rPr lang="vi-VN" b="1" smtClean="0">
                <a:solidFill>
                  <a:schemeClr val="bg1"/>
                </a:solidFill>
                <a:latin typeface="Times New Roman" pitchFamily="18" charset="0"/>
                <a:cs typeface="Times New Roman" pitchFamily="18" charset="0"/>
              </a:rPr>
              <a:t>Hm</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(Vui mừng muôn cánh chim bay tung trời) La La La (Tưng bừng trên cánh mây trôi lững lờ) La La La. Cùng gọi nhau vang lừng bầy chim họp đàn về trong đêm trường mù sương, Về Belem ta xây tổ an lành, dâng Hài Nhi chiếc nôi rơm êm đềm La </a:t>
            </a:r>
            <a:r>
              <a:rPr lang="vi-VN" b="1">
                <a:solidFill>
                  <a:schemeClr val="bg1"/>
                </a:solidFill>
                <a:latin typeface="Times New Roman" pitchFamily="18" charset="0"/>
                <a:cs typeface="Times New Roman" pitchFamily="18" charset="0"/>
              </a:rPr>
              <a:t>La </a:t>
            </a:r>
            <a:r>
              <a:rPr lang="vi-VN" b="1" smtClean="0">
                <a:solidFill>
                  <a:schemeClr val="bg1"/>
                </a:solidFill>
                <a:latin typeface="Times New Roman" pitchFamily="18" charset="0"/>
                <a:cs typeface="Times New Roman" pitchFamily="18" charset="0"/>
              </a:rPr>
              <a:t>La</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(Solo) Trong trời khuya tiếng Mẫu Trinh dịu dàng A ơi. Tay Mẹ đây ấm êm con mơ màng A ơi. Nào ngủ đi bé thơ yêu dấu cuộc đời chờ con với muôn gian khó Mẹ nhìn con tiếng ru vút trong ngần Ôi đẹp thay bé thơ xinh mỹ miều </a:t>
            </a:r>
            <a:r>
              <a:rPr lang="vi-VN" b="1">
                <a:solidFill>
                  <a:schemeClr val="bg1"/>
                </a:solidFill>
                <a:latin typeface="Times New Roman" pitchFamily="18" charset="0"/>
                <a:cs typeface="Times New Roman" pitchFamily="18" charset="0"/>
              </a:rPr>
              <a:t>A </a:t>
            </a:r>
            <a:r>
              <a:rPr lang="vi-VN" b="1" smtClean="0">
                <a:solidFill>
                  <a:schemeClr val="bg1"/>
                </a:solidFill>
                <a:latin typeface="Times New Roman" pitchFamily="18" charset="0"/>
                <a:cs typeface="Times New Roman" pitchFamily="18" charset="0"/>
              </a:rPr>
              <a:t>ơi</a:t>
            </a:r>
            <a:r>
              <a:rPr lang="en-US"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Muôn vì sao sáng lung linh khung trời fum fum fum. Thiên Thần vang khúc ca loan Tin Mừng fum fum fum. Tầng trời cao sáng danh Thiên Chúa hòa bình tràn lan xuống cho nhân thế. Mừng vui lên đón Chúa ta giáng trần. Đây tình yêu sáng soi cho muôn đời fum </a:t>
            </a:r>
            <a:r>
              <a:rPr lang="vi-VN" sz="4000" b="1">
                <a:solidFill>
                  <a:schemeClr val="bg1"/>
                </a:solidFill>
                <a:latin typeface="Times New Roman" pitchFamily="18" charset="0"/>
                <a:cs typeface="Times New Roman" pitchFamily="18" charset="0"/>
              </a:rPr>
              <a:t>fum </a:t>
            </a:r>
            <a:r>
              <a:rPr lang="vi-VN" sz="4000" b="1" smtClean="0">
                <a:solidFill>
                  <a:schemeClr val="bg1"/>
                </a:solidFill>
                <a:latin typeface="Times New Roman" pitchFamily="18" charset="0"/>
                <a:cs typeface="Times New Roman" pitchFamily="18" charset="0"/>
              </a:rPr>
              <a:t>fum</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(Pm – Pm) Cùng nhìn ánh sáng sao chiếu ngời giục ta đến thờ kính Vua trời, sao sáng soi nào ta đưa bước La la la la la – La la la la la Sao sáng soi nào ta đưa bước cùng nhau đến thờ kính </a:t>
            </a:r>
            <a:r>
              <a:rPr lang="vi-VN" sz="4800" b="1">
                <a:solidFill>
                  <a:schemeClr val="bg1"/>
                </a:solidFill>
                <a:latin typeface="Times New Roman" pitchFamily="18" charset="0"/>
                <a:cs typeface="Times New Roman" pitchFamily="18" charset="0"/>
              </a:rPr>
              <a:t>Vua </a:t>
            </a:r>
            <a:r>
              <a:rPr lang="vi-VN" sz="4800" b="1" smtClean="0">
                <a:solidFill>
                  <a:schemeClr val="bg1"/>
                </a:solidFill>
                <a:latin typeface="Times New Roman" pitchFamily="18" charset="0"/>
                <a:cs typeface="Times New Roman" pitchFamily="18" charset="0"/>
              </a:rPr>
              <a:t>Trời</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a:solidFill>
                  <a:schemeClr val="bg1"/>
                </a:solidFill>
                <a:latin typeface="Times New Roman" pitchFamily="18" charset="0"/>
                <a:cs typeface="Times New Roman" pitchFamily="18" charset="0"/>
              </a:rPr>
              <a:t>Coda: La la la la la (Pm pm pm pm </a:t>
            </a:r>
            <a:r>
              <a:rPr lang="en-US" sz="4800" b="1">
                <a:solidFill>
                  <a:schemeClr val="bg1"/>
                </a:solidFill>
                <a:latin typeface="Times New Roman" pitchFamily="18" charset="0"/>
                <a:cs typeface="Times New Roman" pitchFamily="18" charset="0"/>
              </a:rPr>
              <a:t>pm</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3632</TotalTime>
  <Words>315</Words>
  <Application>Microsoft Office PowerPoint</Application>
  <PresentationFormat>On-screen Show (16:9)</PresentationFormat>
  <Paragraphs>10</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NƠI BELEM  (Nhạc Quốc tế – Lời Việt)</vt:lpstr>
      <vt:lpstr>Âm thầm quạnh vắng canh khuya xa mờ Hm Hm Hm. Bên trời đông giá Belem hang lừa Hm Hm Hm. Một Hài Nhi mới vừa hạ sinh vì đời mặc thân cơ hàn trần gian. Nhẹ đềm êm tiếng mẫu trinh ru hời, ru Hài Nhi đắm trong giấc mơ hiền Hm Hm Hm.</vt:lpstr>
      <vt:lpstr>(Vui mừng muôn cánh chim bay tung trời) La La La (Tưng bừng trên cánh mây trôi lững lờ) La La La. Cùng gọi nhau vang lừng bầy chim họp đàn về trong đêm trường mù sương, Về Belem ta xây tổ an lành, dâng Hài Nhi chiếc nôi rơm êm đềm La La La.</vt:lpstr>
      <vt:lpstr>(Solo) Trong trời khuya tiếng Mẫu Trinh dịu dàng A ơi. Tay Mẹ đây ấm êm con mơ màng A ơi. Nào ngủ đi bé thơ yêu dấu cuộc đời chờ con với muôn gian khó Mẹ nhìn con tiếng ru vút trong ngần Ôi đẹp thay bé thơ xinh mỹ miều A ơi.</vt:lpstr>
      <vt:lpstr>Muôn vì sao sáng lung linh khung trời fum fum fum. Thiên Thần vang khúc ca loan Tin Mừng fum fum fum. Tầng trời cao sáng danh Thiên Chúa hòa bình tràn lan xuống cho nhân thế. Mừng vui lên đón Chúa ta giáng trần. Đây tình yêu sáng soi cho muôn đời fum fum fum.</vt:lpstr>
      <vt:lpstr>(Pm – Pm) Cùng nhìn ánh sáng sao chiếu ngời giục ta đến thờ kính Vua trời, sao sáng soi nào ta đưa bước La la la la la – La la la la la Sao sáng soi nào ta đưa bước cùng nhau đến thờ kính Vua Trời.</vt:lpstr>
      <vt:lpstr>Coda: La la la la la (Pm pm pm pm pm)</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1384</cp:revision>
  <dcterms:created xsi:type="dcterms:W3CDTF">2021-12-01T03:00:51Z</dcterms:created>
  <dcterms:modified xsi:type="dcterms:W3CDTF">2021-12-21T12:53:31Z</dcterms:modified>
</cp:coreProperties>
</file>