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NƠI </a:t>
            </a:r>
            <a:r>
              <a:rPr lang="vi-VN" sz="4000" b="1">
                <a:solidFill>
                  <a:schemeClr val="bg1"/>
                </a:solidFill>
                <a:latin typeface="Times New Roman" pitchFamily="18" charset="0"/>
                <a:cs typeface="Times New Roman" pitchFamily="18" charset="0"/>
              </a:rPr>
              <a:t>HANG </a:t>
            </a:r>
            <a:r>
              <a:rPr lang="vi-VN" sz="4000" b="1" smtClean="0">
                <a:solidFill>
                  <a:schemeClr val="bg1"/>
                </a:solidFill>
                <a:latin typeface="Times New Roman" pitchFamily="18" charset="0"/>
                <a:cs typeface="Times New Roman" pitchFamily="18" charset="0"/>
              </a:rPr>
              <a:t>ĐÁ</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Vũ </a:t>
            </a:r>
            <a:r>
              <a:rPr lang="vi-VN" sz="4000" b="1">
                <a:solidFill>
                  <a:schemeClr val="bg1"/>
                </a:solidFill>
                <a:latin typeface="Times New Roman" pitchFamily="18" charset="0"/>
                <a:cs typeface="Times New Roman" pitchFamily="18" charset="0"/>
              </a:rPr>
              <a:t>Đình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Nơi hang đá Be-lem Con Thiên Chúa đã bỏ cõi trời. Mặc lấy xác phàm hèn nên bé nhỏ như chúng ta. Ôi tình yêu vĩ đại loài người ai suy thấu cho cùng. Ngôi Lời xuống dương gian để giải thoát muôn dân lầm </a:t>
            </a:r>
            <a:r>
              <a:rPr lang="vi-VN" sz="4800" b="1">
                <a:solidFill>
                  <a:schemeClr val="bg1"/>
                </a:solidFill>
                <a:latin typeface="Times New Roman" pitchFamily="18" charset="0"/>
                <a:cs typeface="Times New Roman" pitchFamily="18" charset="0"/>
              </a:rPr>
              <a:t>than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cao siêu cao siêu Chúa Trời sai con xuống đời. Tình Chúa rất bao dung loài người nào ai suy thấu. Ôi hân hoan hân hoan Thiên Đàng mở cho thế trần. Được nghinh đón Vua Trời đêm nay sinh xuống làm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Nơi hang đá hôm nay con tha thiết đến ngỏ tấm lòng. Xin son sắt được làm con chiên nhỏ bên Chúa đây. Xin được nên bé dại làm cọng rơm cho Chúa nương mình. Xin nguyện sống đơn sơ làm nhân chứng loan tin gần xa.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3726</TotalTime>
  <Words>161</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NƠI HANG ĐÁ  Vũ Đình Ân</vt:lpstr>
      <vt:lpstr>1. Nơi hang đá Be-lem Con Thiên Chúa đã bỏ cõi trời. Mặc lấy xác phàm hèn nên bé nhỏ như chúng ta. Ôi tình yêu vĩ đại loài người ai suy thấu cho cùng. Ngôi Lời xuống dương gian để giải thoát muôn dân lầm than.</vt:lpstr>
      <vt:lpstr>ĐK. Ôi cao siêu cao siêu Chúa Trời sai con xuống đời. Tình Chúa rất bao dung loài người nào ai suy thấu. Ôi hân hoan hân hoan Thiên Đàng mở cho thế trần. Được nghinh đón Vua Trời đêm nay sinh xuống làm người.</vt:lpstr>
      <vt:lpstr>2. Nơi hang đá hôm nay con tha thiết đến ngỏ tấm lòng. Xin son sắt được làm con chiên nhỏ bên Chúa đây. Xin được nên bé dại làm cọng rơm cho Chúa nương mình. Xin nguyện sống đơn sơ làm nhân chứng loan tin gần xa.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1435</cp:revision>
  <dcterms:created xsi:type="dcterms:W3CDTF">2021-12-01T03:00:51Z</dcterms:created>
  <dcterms:modified xsi:type="dcterms:W3CDTF">2021-12-21T22:35:07Z</dcterms:modified>
</cp:coreProperties>
</file>