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NƠI NHÀ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Viết Chung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Nơi Nhà Chúa đoàn con về đây ẩn nương. Như lữ khách trở lại tổ ấm quê hương. Nơi Nhà Chúa con sống trong tình thương. Từng nỗi vui nỗi buồn được Cha cảm </a:t>
            </a:r>
            <a:r>
              <a:rPr lang="vi-VN" b="1">
                <a:solidFill>
                  <a:schemeClr val="bg1"/>
                </a:solidFill>
                <a:latin typeface="Times New Roman" pitchFamily="18" charset="0"/>
                <a:cs typeface="Times New Roman" pitchFamily="18" charset="0"/>
              </a:rPr>
              <a:t>thông</a:t>
            </a:r>
            <a:r>
              <a:rPr lang="vi-VN"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Cất tiếng hát tâm tình với cung đàn êm đềm. Nào ta ca tụng Chúa là Cha chí nhân. Đến với Chúa chiên lành. Đến trong nguồn an bình. Hồn con luôn được sống hạnh phúc lâu bền.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Nơi Nhà Chúa đoàn chiên mừng vui gặp nhau. Trong thân thiết thông cảm và rất thương yêu. Chung tiệc thánh chung phúc ân trời cao. Cùng hưởng chung gia nghiệp của Chúa phó trao.</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1178</TotalTime>
  <Words>133</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NƠI NHÀ CHÚA Viết Chung</vt:lpstr>
      <vt:lpstr>1. Nơi Nhà Chúa đoàn con về đây ẩn nương. Như lữ khách trở lại tổ ấm quê hương. Nơi Nhà Chúa con sống trong tình thương. Từng nỗi vui nỗi buồn được Cha cảm thông.</vt:lpstr>
      <vt:lpstr>ĐK. Cất tiếng hát tâm tình với cung đàn êm đềm. Nào ta ca tụng Chúa là Cha chí nhân. Đến với Chúa chiên lành. Đến trong nguồn an bình. Hồn con luôn được sống hạnh phúc lâu bền.</vt:lpstr>
      <vt:lpstr>2. Nơi Nhà Chúa đoàn chiên mừng vui gặp nhau. Trong thân thiết thông cảm và rất thương yêu. Chung tiệc thánh chung phúc ân trời cao. Cùng hưởng chung gia nghiệp của Chúa phó trao.</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346</cp:revision>
  <dcterms:created xsi:type="dcterms:W3CDTF">2021-12-01T03:00:51Z</dcterms:created>
  <dcterms:modified xsi:type="dcterms:W3CDTF">2021-12-09T23:35:24Z</dcterms:modified>
</cp:coreProperties>
</file>